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4" r:id="rId15"/>
    <p:sldId id="270" r:id="rId16"/>
    <p:sldId id="271" r:id="rId17"/>
    <p:sldId id="272" r:id="rId18"/>
    <p:sldId id="273" r:id="rId1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330D5-8749-4C1B-BFE7-3F9A0B454AFB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E7B61-2F03-48AD-ABD1-395C2BEB81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6572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C958D-C73C-4EF9-9CAA-A99F9A636E3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0AAA4-7B7F-4FC7-AC52-85DA0DEF15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55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0AAA4-7B7F-4FC7-AC52-85DA0DEF15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3943B1B-5879-4891-A231-29F0BD4A87C7}" type="datetimeFigureOut">
              <a:rPr lang="en-US" smtClean="0"/>
              <a:pPr/>
              <a:t>7/15/2012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82784F2-2407-4D5D-89A2-F0C6064D5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CONTOH SOALAN UNTUK PELAJAR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SEMASA AUDIT MQA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Kelayakan</a:t>
            </a:r>
            <a:r>
              <a:rPr lang="en-US" dirty="0" smtClean="0"/>
              <a:t> Malaysia (MQF)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8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kefahaman</a:t>
            </a:r>
            <a:endParaRPr lang="en-US" dirty="0" smtClean="0"/>
          </a:p>
          <a:p>
            <a:r>
              <a:rPr lang="en-US" dirty="0" err="1" smtClean="0"/>
              <a:t>Kemahiran</a:t>
            </a:r>
            <a:r>
              <a:rPr lang="en-US" dirty="0" smtClean="0"/>
              <a:t> </a:t>
            </a:r>
            <a:r>
              <a:rPr lang="en-US" dirty="0" err="1" smtClean="0"/>
              <a:t>praktikal</a:t>
            </a:r>
            <a:endParaRPr lang="en-US" dirty="0" smtClean="0"/>
          </a:p>
          <a:p>
            <a:r>
              <a:rPr lang="en-US" dirty="0" err="1" smtClean="0"/>
              <a:t>Kemahiran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endParaRPr lang="en-US" dirty="0" smtClean="0"/>
          </a:p>
          <a:p>
            <a:r>
              <a:rPr lang="en-US" dirty="0" err="1" smtClean="0"/>
              <a:t>Etika</a:t>
            </a:r>
            <a:r>
              <a:rPr lang="en-US" dirty="0" smtClean="0"/>
              <a:t>, </a:t>
            </a:r>
            <a:r>
              <a:rPr lang="en-US" dirty="0" err="1" smtClean="0"/>
              <a:t>profesionalisme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endParaRPr lang="en-US" dirty="0" smtClean="0"/>
          </a:p>
          <a:p>
            <a:r>
              <a:rPr lang="en-US" dirty="0" err="1" smtClean="0"/>
              <a:t>Komunikasi</a:t>
            </a:r>
            <a:r>
              <a:rPr lang="en-US" dirty="0" smtClean="0"/>
              <a:t>, </a:t>
            </a:r>
            <a:r>
              <a:rPr lang="en-US" dirty="0" err="1" smtClean="0"/>
              <a:t>kepimpinan</a:t>
            </a:r>
            <a:r>
              <a:rPr lang="en-US" dirty="0" smtClean="0"/>
              <a:t> &amp; </a:t>
            </a:r>
            <a:r>
              <a:rPr lang="en-US" dirty="0" err="1" smtClean="0"/>
              <a:t>kemahiran</a:t>
            </a:r>
            <a:r>
              <a:rPr lang="en-US" dirty="0" smtClean="0"/>
              <a:t> </a:t>
            </a:r>
            <a:r>
              <a:rPr lang="en-US" dirty="0" err="1" smtClean="0"/>
              <a:t>berpasukan</a:t>
            </a:r>
            <a:endParaRPr lang="en-US" dirty="0" smtClean="0"/>
          </a:p>
          <a:p>
            <a:r>
              <a:rPr lang="en-US" dirty="0" err="1" smtClean="0"/>
              <a:t>Kaedah</a:t>
            </a:r>
            <a:r>
              <a:rPr lang="en-US" dirty="0" smtClean="0"/>
              <a:t> </a:t>
            </a:r>
            <a:r>
              <a:rPr lang="en-US" dirty="0" err="1" smtClean="0"/>
              <a:t>saintifik</a:t>
            </a:r>
            <a:r>
              <a:rPr lang="en-US" dirty="0" smtClean="0"/>
              <a:t>,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kritikal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kemahiran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Kelayakan</a:t>
            </a:r>
            <a:r>
              <a:rPr lang="en-US" dirty="0" smtClean="0"/>
              <a:t> Malaysia (MQF)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hayat</a:t>
            </a:r>
            <a:endParaRPr lang="en-US" dirty="0" smtClean="0"/>
          </a:p>
          <a:p>
            <a:r>
              <a:rPr lang="en-US" dirty="0" err="1" smtClean="0"/>
              <a:t>Kemahiran</a:t>
            </a:r>
            <a:r>
              <a:rPr lang="en-US" dirty="0" smtClean="0"/>
              <a:t> </a:t>
            </a:r>
            <a:r>
              <a:rPr lang="en-US" dirty="0" err="1" smtClean="0"/>
              <a:t>pengurusan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keusahawanan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 </a:t>
            </a:r>
            <a:r>
              <a:rPr lang="en-US" b="1" dirty="0" err="1" smtClean="0"/>
              <a:t>tahun</a:t>
            </a:r>
            <a:r>
              <a:rPr lang="en-US" b="1" dirty="0" smtClean="0"/>
              <a:t> </a:t>
            </a:r>
            <a:r>
              <a:rPr lang="en-US" b="1" dirty="0" err="1" smtClean="0"/>
              <a:t>akademik</a:t>
            </a:r>
            <a:endParaRPr lang="en-US" b="1" dirty="0" smtClean="0"/>
          </a:p>
          <a:p>
            <a:r>
              <a:rPr lang="en-US" b="1" dirty="0" smtClean="0"/>
              <a:t>2 semester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semester </a:t>
            </a:r>
            <a:r>
              <a:rPr lang="en-US" dirty="0" err="1" smtClean="0"/>
              <a:t>mengandungi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18 </a:t>
            </a:r>
            <a:r>
              <a:rPr lang="en-US" b="1" dirty="0" err="1" smtClean="0"/>
              <a:t>minggu</a:t>
            </a:r>
            <a:endParaRPr lang="en-US" b="1" dirty="0" smtClean="0"/>
          </a:p>
          <a:p>
            <a:r>
              <a:rPr lang="en-US" i="1" dirty="0" smtClean="0"/>
              <a:t>15 </a:t>
            </a:r>
            <a:r>
              <a:rPr lang="en-US" i="1" dirty="0" err="1" smtClean="0"/>
              <a:t>minggu</a:t>
            </a:r>
            <a:r>
              <a:rPr lang="en-US" i="1" dirty="0" smtClean="0"/>
              <a:t> </a:t>
            </a:r>
            <a:r>
              <a:rPr lang="en-US" i="1" dirty="0" err="1" smtClean="0"/>
              <a:t>interaksi</a:t>
            </a:r>
            <a:endParaRPr lang="en-US" i="1" dirty="0" smtClean="0"/>
          </a:p>
          <a:p>
            <a:r>
              <a:rPr lang="en-US" dirty="0" smtClean="0"/>
              <a:t>1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ulangkaji</a:t>
            </a:r>
            <a:endParaRPr lang="en-US" dirty="0" smtClean="0"/>
          </a:p>
          <a:p>
            <a:r>
              <a:rPr lang="en-US" dirty="0" smtClean="0"/>
              <a:t>2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peperiksaan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Pengiraan</a:t>
            </a:r>
            <a:r>
              <a:rPr lang="en-US" dirty="0" smtClean="0"/>
              <a:t> Jam </a:t>
            </a:r>
            <a:r>
              <a:rPr lang="en-US" dirty="0" err="1" smtClean="0"/>
              <a:t>Kredit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kredit</a:t>
            </a:r>
            <a:r>
              <a:rPr lang="en-US" dirty="0" smtClean="0"/>
              <a:t> = 40 </a:t>
            </a:r>
            <a:r>
              <a:rPr lang="en-US" i="1" dirty="0" smtClean="0"/>
              <a:t>notional hours</a:t>
            </a:r>
          </a:p>
          <a:p>
            <a:r>
              <a:rPr lang="en-US" dirty="0" err="1" smtClean="0"/>
              <a:t>Kokurikulum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B.I.G. </a:t>
            </a:r>
            <a:r>
              <a:rPr lang="en-US" dirty="0" err="1" smtClean="0"/>
              <a:t>diperuntukkan</a:t>
            </a:r>
            <a:r>
              <a:rPr lang="en-US" dirty="0" smtClean="0"/>
              <a:t> 40 jam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(SLT) </a:t>
            </a:r>
            <a:r>
              <a:rPr lang="en-US" dirty="0" err="1" smtClean="0"/>
              <a:t>iaitu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1 </a:t>
            </a:r>
            <a:r>
              <a:rPr lang="en-US" dirty="0" err="1" smtClean="0"/>
              <a:t>kredit</a:t>
            </a:r>
            <a:endParaRPr lang="en-US" dirty="0" smtClean="0"/>
          </a:p>
          <a:p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(</a:t>
            </a:r>
            <a:r>
              <a:rPr lang="en-US" dirty="0" err="1" smtClean="0"/>
              <a:t>Praktikum</a:t>
            </a:r>
            <a:r>
              <a:rPr lang="en-US" dirty="0" smtClean="0"/>
              <a:t> &amp; Internship)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peruntukan</a:t>
            </a:r>
            <a:r>
              <a:rPr lang="en-US" dirty="0" smtClean="0"/>
              <a:t> 2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1 </a:t>
            </a:r>
            <a:r>
              <a:rPr lang="en-US" dirty="0" err="1" smtClean="0"/>
              <a:t>kredit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Pengiraan</a:t>
            </a:r>
            <a:r>
              <a:rPr lang="en-US" dirty="0" smtClean="0"/>
              <a:t> Jam </a:t>
            </a:r>
            <a:r>
              <a:rPr lang="en-US" dirty="0" err="1" smtClean="0"/>
              <a:t>Kredit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68038150"/>
              </p:ext>
            </p:extLst>
          </p:nvPr>
        </p:nvGraphicFramePr>
        <p:xfrm>
          <a:off x="457200" y="1600200"/>
          <a:ext cx="8305800" cy="495423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661160"/>
                <a:gridCol w="1661160"/>
                <a:gridCol w="1661160"/>
                <a:gridCol w="1661160"/>
                <a:gridCol w="1661160"/>
              </a:tblGrid>
              <a:tr h="364532">
                <a:tc rowSpan="2">
                  <a:txBody>
                    <a:bodyPr/>
                    <a:lstStyle/>
                    <a:p>
                      <a:pPr algn="ctr"/>
                      <a:r>
                        <a:rPr kumimoji="0" lang="en-US" kern="1200" dirty="0" err="1" smtClean="0"/>
                        <a:t>Kategori</a:t>
                      </a:r>
                      <a:endParaRPr kumimoji="0" lang="en-US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Interaksi</a:t>
                      </a:r>
                      <a:r>
                        <a:rPr lang="en-US" dirty="0" smtClean="0"/>
                        <a:t> “F2F”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Interaksi</a:t>
                      </a:r>
                      <a:r>
                        <a:rPr lang="en-US" sz="1800" dirty="0" smtClean="0"/>
                        <a:t> </a:t>
                      </a:r>
                    </a:p>
                    <a:p>
                      <a:pPr algn="ctr"/>
                      <a:r>
                        <a:rPr lang="en-US" sz="1800" dirty="0" smtClean="0"/>
                        <a:t>“Non F2F”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JUMLAH</a:t>
                      </a:r>
                    </a:p>
                    <a:p>
                      <a:pPr algn="ctr"/>
                      <a:r>
                        <a:rPr lang="en-US" dirty="0" smtClean="0"/>
                        <a:t>(SLT)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532">
                <a:tc vMerge="1">
                  <a:txBody>
                    <a:bodyPr/>
                    <a:lstStyle/>
                    <a:p>
                      <a:pPr algn="ctr"/>
                      <a:endParaRPr kumimoji="0" lang="en-US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 err="1" smtClean="0">
                          <a:solidFill>
                            <a:schemeClr val="bg2"/>
                          </a:solidFill>
                        </a:rPr>
                        <a:t>Kuliah</a:t>
                      </a:r>
                      <a:r>
                        <a:rPr kumimoji="0" lang="en-US" sz="1400" b="1" kern="1200" dirty="0" smtClean="0">
                          <a:solidFill>
                            <a:schemeClr val="bg2"/>
                          </a:solidFill>
                        </a:rPr>
                        <a:t> / Tutorial</a:t>
                      </a:r>
                      <a:endParaRPr kumimoji="0" lang="en-US" sz="1400" b="1" kern="1200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 err="1" smtClean="0">
                          <a:solidFill>
                            <a:schemeClr val="bg2"/>
                          </a:solidFill>
                        </a:rPr>
                        <a:t>Amali</a:t>
                      </a:r>
                      <a:endParaRPr kumimoji="0" lang="en-US" sz="1400" b="1" kern="1200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</a:t>
                      </a:r>
                      <a:r>
                        <a:rPr lang="en-US" sz="1600" dirty="0" err="1" smtClean="0"/>
                        <a:t>Kredit</a:t>
                      </a:r>
                      <a:r>
                        <a:rPr lang="en-US" sz="1600" dirty="0" smtClean="0"/>
                        <a:t> = 15 j</a:t>
                      </a:r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</a:t>
                      </a:r>
                      <a:r>
                        <a:rPr lang="en-US" sz="1600" dirty="0" err="1" smtClean="0"/>
                        <a:t>Kredit</a:t>
                      </a:r>
                      <a:r>
                        <a:rPr lang="en-US" sz="1600" dirty="0" smtClean="0"/>
                        <a:t> = 30 j</a:t>
                      </a:r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</a:t>
                      </a:r>
                      <a:r>
                        <a:rPr lang="en-US" sz="1600" dirty="0" err="1" smtClean="0"/>
                        <a:t>Kredit</a:t>
                      </a:r>
                      <a:r>
                        <a:rPr lang="en-US" sz="1600" dirty="0" smtClean="0"/>
                        <a:t> = 40 j</a:t>
                      </a:r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(3 + 0)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x 15 = 45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 x 40 = 120j</a:t>
                      </a:r>
                      <a:endParaRPr lang="en-US" sz="1600" dirty="0"/>
                    </a:p>
                  </a:txBody>
                  <a:tcPr/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(2 + 1)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x 15 = 30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x 30 = 30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3 x 40 = 120j</a:t>
                      </a:r>
                      <a:endParaRPr lang="en-US" sz="1600" dirty="0"/>
                    </a:p>
                  </a:txBody>
                  <a:tcPr/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(1 + 2)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x 15 = 15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x 30 = 60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3 x 40 = 120j</a:t>
                      </a:r>
                    </a:p>
                  </a:txBody>
                  <a:tcPr/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(0 + 3)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x 30 = 90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3 x 40 = 120j</a:t>
                      </a:r>
                    </a:p>
                  </a:txBody>
                  <a:tcPr/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(2 + 0)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x 15 = 30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 x 40 = 80j</a:t>
                      </a:r>
                    </a:p>
                  </a:txBody>
                  <a:tcPr/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(1 + 1)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x 15 = 15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x 30 = 30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 x 40 = 80j</a:t>
                      </a:r>
                    </a:p>
                  </a:txBody>
                  <a:tcPr/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(0 + 2)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x 30 = 60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 x 40 = 80j</a:t>
                      </a:r>
                    </a:p>
                  </a:txBody>
                  <a:tcPr/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(1 + 0)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x 15 = 15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 x 40 = 40j</a:t>
                      </a:r>
                    </a:p>
                  </a:txBody>
                  <a:tcPr/>
                </a:tc>
              </a:tr>
              <a:tr h="4223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(0 + 1)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x 30 =</a:t>
                      </a:r>
                      <a:r>
                        <a:rPr lang="en-US" baseline="0" dirty="0" smtClean="0"/>
                        <a:t> 30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 x 40 = 40j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Kursus</a:t>
            </a:r>
            <a:r>
              <a:rPr lang="en-US" b="1" dirty="0" smtClean="0"/>
              <a:t> </a:t>
            </a:r>
            <a:r>
              <a:rPr lang="en-US" b="1" dirty="0" err="1" smtClean="0"/>
              <a:t>Wajib</a:t>
            </a:r>
            <a:r>
              <a:rPr lang="en-US" b="1" dirty="0" smtClean="0"/>
              <a:t> – 23 </a:t>
            </a:r>
            <a:r>
              <a:rPr lang="en-US" b="1" dirty="0" err="1" smtClean="0"/>
              <a:t>Kredit</a:t>
            </a:r>
            <a:r>
              <a:rPr lang="en-US" b="1" dirty="0" smtClean="0"/>
              <a:t> (17%)</a:t>
            </a:r>
          </a:p>
          <a:p>
            <a:r>
              <a:rPr lang="en-US" b="1" dirty="0" err="1" smtClean="0"/>
              <a:t>Kursus</a:t>
            </a:r>
            <a:r>
              <a:rPr lang="en-US" b="1" dirty="0" smtClean="0"/>
              <a:t> </a:t>
            </a:r>
            <a:r>
              <a:rPr lang="en-US" b="1" dirty="0" err="1" smtClean="0"/>
              <a:t>Teras</a:t>
            </a:r>
            <a:r>
              <a:rPr lang="en-US" b="1" dirty="0" smtClean="0"/>
              <a:t> – 86 </a:t>
            </a:r>
            <a:r>
              <a:rPr lang="en-US" b="1" dirty="0" err="1" smtClean="0"/>
              <a:t>Kredit</a:t>
            </a:r>
            <a:r>
              <a:rPr lang="en-US" b="1" dirty="0" smtClean="0"/>
              <a:t> (65%)</a:t>
            </a:r>
          </a:p>
          <a:p>
            <a:r>
              <a:rPr lang="en-US" i="1" dirty="0" err="1" smtClean="0"/>
              <a:t>Pengajian</a:t>
            </a:r>
            <a:r>
              <a:rPr lang="en-US" i="1" dirty="0" smtClean="0"/>
              <a:t> </a:t>
            </a:r>
            <a:r>
              <a:rPr lang="en-US" i="1" dirty="0" err="1" smtClean="0"/>
              <a:t>Profesional</a:t>
            </a:r>
            <a:r>
              <a:rPr lang="en-US" i="1" dirty="0" smtClean="0"/>
              <a:t> (27 </a:t>
            </a:r>
            <a:r>
              <a:rPr lang="en-US" i="1" dirty="0" err="1" smtClean="0"/>
              <a:t>Kredit</a:t>
            </a:r>
            <a:r>
              <a:rPr lang="en-US" i="1" dirty="0" smtClean="0"/>
              <a:t>)</a:t>
            </a:r>
          </a:p>
          <a:p>
            <a:r>
              <a:rPr lang="en-US" i="1" dirty="0" smtClean="0"/>
              <a:t>Major (45 </a:t>
            </a:r>
            <a:r>
              <a:rPr lang="en-US" i="1" dirty="0" err="1" smtClean="0"/>
              <a:t>Kredit</a:t>
            </a:r>
            <a:r>
              <a:rPr lang="en-US" i="1" dirty="0" smtClean="0"/>
              <a:t>)</a:t>
            </a:r>
          </a:p>
          <a:p>
            <a:r>
              <a:rPr lang="en-US" i="1" dirty="0" err="1" smtClean="0"/>
              <a:t>Amalan</a:t>
            </a:r>
            <a:r>
              <a:rPr lang="en-US" i="1" dirty="0" smtClean="0"/>
              <a:t> </a:t>
            </a:r>
            <a:r>
              <a:rPr lang="en-US" i="1" dirty="0" err="1" smtClean="0"/>
              <a:t>Profesional</a:t>
            </a:r>
            <a:r>
              <a:rPr lang="en-US" i="1" dirty="0" smtClean="0"/>
              <a:t> (14 </a:t>
            </a:r>
            <a:r>
              <a:rPr lang="en-US" i="1" dirty="0" err="1" smtClean="0"/>
              <a:t>Kredit</a:t>
            </a:r>
            <a:r>
              <a:rPr lang="en-US" i="1" dirty="0" smtClean="0"/>
              <a:t>)</a:t>
            </a:r>
          </a:p>
          <a:p>
            <a:r>
              <a:rPr lang="en-US" b="1" dirty="0" err="1" smtClean="0"/>
              <a:t>Kursus</a:t>
            </a:r>
            <a:r>
              <a:rPr lang="en-US" b="1" dirty="0" smtClean="0"/>
              <a:t> </a:t>
            </a:r>
            <a:r>
              <a:rPr lang="en-US" b="1" dirty="0" err="1" smtClean="0"/>
              <a:t>Elektif</a:t>
            </a:r>
            <a:r>
              <a:rPr lang="en-US" b="1" dirty="0" smtClean="0"/>
              <a:t> – 24 </a:t>
            </a:r>
            <a:r>
              <a:rPr lang="en-US" b="1" dirty="0" err="1" smtClean="0"/>
              <a:t>Kredit</a:t>
            </a:r>
            <a:r>
              <a:rPr lang="en-US" b="1" dirty="0" smtClean="0"/>
              <a:t> (18%)</a:t>
            </a:r>
          </a:p>
          <a:p>
            <a:r>
              <a:rPr lang="en-US" i="1" dirty="0" err="1" smtClean="0"/>
              <a:t>Elektif</a:t>
            </a:r>
            <a:r>
              <a:rPr lang="en-US" i="1" dirty="0" smtClean="0"/>
              <a:t> 1 (12 </a:t>
            </a:r>
            <a:r>
              <a:rPr lang="en-US" i="1" dirty="0" err="1" smtClean="0"/>
              <a:t>Kredit</a:t>
            </a:r>
            <a:r>
              <a:rPr lang="en-US" i="1" dirty="0" smtClean="0"/>
              <a:t>)</a:t>
            </a:r>
          </a:p>
          <a:p>
            <a:r>
              <a:rPr lang="en-US" i="1" dirty="0" err="1" smtClean="0"/>
              <a:t>Elektif</a:t>
            </a:r>
            <a:r>
              <a:rPr lang="en-US" i="1" dirty="0" smtClean="0"/>
              <a:t> 2 (12 </a:t>
            </a:r>
            <a:r>
              <a:rPr lang="en-US" i="1" dirty="0" err="1" smtClean="0"/>
              <a:t>Kredit</a:t>
            </a:r>
            <a:r>
              <a:rPr lang="en-US" i="1" dirty="0" smtClean="0"/>
              <a:t>)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PISM </a:t>
            </a:r>
            <a:r>
              <a:rPr lang="en-US" dirty="0" err="1" smtClean="0"/>
              <a:t>Perguruan</a:t>
            </a:r>
            <a:r>
              <a:rPr lang="en-US" dirty="0" smtClean="0"/>
              <a:t> VS </a:t>
            </a:r>
            <a:r>
              <a:rPr lang="en-US" dirty="0" err="1" smtClean="0"/>
              <a:t>Pendidikan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b="1" dirty="0" err="1" smtClean="0"/>
              <a:t>Perguruan</a:t>
            </a:r>
            <a:endParaRPr lang="en-US" sz="2800" b="1" dirty="0" smtClean="0"/>
          </a:p>
          <a:p>
            <a:r>
              <a:rPr lang="en-US" sz="2800" dirty="0" err="1" smtClean="0"/>
              <a:t>Mengutamakan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pengajaran</a:t>
            </a:r>
            <a:endParaRPr lang="en-US" sz="2800" dirty="0" smtClean="0"/>
          </a:p>
          <a:p>
            <a:r>
              <a:rPr lang="en-US" sz="2800" dirty="0" smtClean="0"/>
              <a:t>Model </a:t>
            </a:r>
            <a:r>
              <a:rPr lang="en-US" sz="2800" dirty="0" err="1" smtClean="0"/>
              <a:t>latihan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berasaskan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sekolah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memenuhi</a:t>
            </a:r>
            <a:r>
              <a:rPr lang="en-US" sz="2800" dirty="0" smtClean="0"/>
              <a:t> </a:t>
            </a:r>
            <a:r>
              <a:rPr lang="en-US" sz="2800" dirty="0" err="1" smtClean="0"/>
              <a:t>keperluan</a:t>
            </a:r>
            <a:r>
              <a:rPr lang="en-US" sz="2800" dirty="0" smtClean="0"/>
              <a:t> </a:t>
            </a:r>
            <a:r>
              <a:rPr lang="en-US" sz="2800" dirty="0" err="1" smtClean="0"/>
              <a:t>sekolah</a:t>
            </a:r>
            <a:endParaRPr lang="en-US" sz="2800" dirty="0" smtClean="0"/>
          </a:p>
          <a:p>
            <a:r>
              <a:rPr lang="en-US" sz="2800" dirty="0" err="1" smtClean="0"/>
              <a:t>Termasuk</a:t>
            </a:r>
            <a:r>
              <a:rPr lang="en-US" sz="2800" dirty="0" smtClean="0"/>
              <a:t> BIG, PBS, </a:t>
            </a:r>
            <a:r>
              <a:rPr lang="en-US" sz="2800" dirty="0" err="1" smtClean="0"/>
              <a:t>Praktikum</a:t>
            </a:r>
            <a:r>
              <a:rPr lang="en-US" sz="2800" dirty="0" smtClean="0"/>
              <a:t> &amp; Internship</a:t>
            </a:r>
          </a:p>
          <a:p>
            <a:r>
              <a:rPr lang="en-US" sz="2800" dirty="0" err="1" smtClean="0"/>
              <a:t>Berpandukan</a:t>
            </a:r>
            <a:r>
              <a:rPr lang="en-US" sz="2800" dirty="0" smtClean="0"/>
              <a:t> SGM</a:t>
            </a:r>
          </a:p>
          <a:p>
            <a:r>
              <a:rPr lang="en-US" sz="2800" dirty="0" err="1" smtClean="0"/>
              <a:t>Kokurikulum</a:t>
            </a:r>
            <a:r>
              <a:rPr lang="en-US" sz="2800" dirty="0" smtClean="0"/>
              <a:t> </a:t>
            </a:r>
            <a:r>
              <a:rPr lang="en-US" sz="2800" dirty="0" err="1" smtClean="0"/>
              <a:t>menekankan</a:t>
            </a:r>
            <a:r>
              <a:rPr lang="en-US" sz="2800" dirty="0" smtClean="0"/>
              <a:t> 4K (</a:t>
            </a:r>
            <a:r>
              <a:rPr lang="en-US" sz="2800" dirty="0" err="1" smtClean="0"/>
              <a:t>Kemahiran</a:t>
            </a:r>
            <a:r>
              <a:rPr lang="en-US" sz="2800" dirty="0" smtClean="0"/>
              <a:t>, </a:t>
            </a:r>
            <a:r>
              <a:rPr lang="en-US" sz="2800" dirty="0" err="1" smtClean="0"/>
              <a:t>Kejurulatihan</a:t>
            </a:r>
            <a:r>
              <a:rPr lang="en-US" sz="2800" dirty="0" smtClean="0"/>
              <a:t>, </a:t>
            </a:r>
            <a:r>
              <a:rPr lang="en-US" sz="2800" dirty="0" err="1" smtClean="0"/>
              <a:t>Kepegawaian</a:t>
            </a:r>
            <a:r>
              <a:rPr lang="en-US" sz="2800" dirty="0" smtClean="0"/>
              <a:t> &amp; </a:t>
            </a:r>
            <a:r>
              <a:rPr lang="en-US" sz="2800" dirty="0" err="1" smtClean="0"/>
              <a:t>Kepengelolaan</a:t>
            </a:r>
            <a:r>
              <a:rPr lang="en-US" sz="2800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PISM </a:t>
            </a:r>
            <a:r>
              <a:rPr lang="en-US" dirty="0" err="1" smtClean="0"/>
              <a:t>Perguruan</a:t>
            </a:r>
            <a:r>
              <a:rPr lang="en-US" dirty="0" smtClean="0"/>
              <a:t> VS </a:t>
            </a:r>
            <a:r>
              <a:rPr lang="en-US" dirty="0" err="1" smtClean="0"/>
              <a:t>Pendidikan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</a:p>
          <a:p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pengajian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(</a:t>
            </a:r>
            <a:r>
              <a:rPr lang="en-US" i="1" dirty="0" smtClean="0"/>
              <a:t>Educational Studies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Berorientasikan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endParaRPr lang="en-US" dirty="0" smtClean="0"/>
          </a:p>
          <a:p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graduan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pasaran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PJ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Elektif</a:t>
            </a:r>
            <a:r>
              <a:rPr lang="en-US" dirty="0" smtClean="0"/>
              <a:t> 1?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Suruhanjaya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bahawa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guru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aktiviti</a:t>
            </a:r>
            <a:r>
              <a:rPr lang="en-US" dirty="0" smtClean="0"/>
              <a:t> </a:t>
            </a:r>
            <a:r>
              <a:rPr lang="en-US" dirty="0" err="1" smtClean="0"/>
              <a:t>sukan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endParaRPr lang="en-US" dirty="0" smtClean="0"/>
          </a:p>
          <a:p>
            <a:r>
              <a:rPr lang="en-US" dirty="0" err="1" smtClean="0"/>
              <a:t>Dasar</a:t>
            </a:r>
            <a:r>
              <a:rPr lang="en-US" dirty="0" smtClean="0"/>
              <a:t> Negara “1 </a:t>
            </a:r>
            <a:r>
              <a:rPr lang="en-US" dirty="0" err="1" smtClean="0"/>
              <a:t>Sukan</a:t>
            </a:r>
            <a:r>
              <a:rPr lang="en-US" dirty="0" smtClean="0"/>
              <a:t> 1 </a:t>
            </a:r>
            <a:r>
              <a:rPr lang="en-US" dirty="0" err="1" smtClean="0"/>
              <a:t>Murid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SOALAN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PISMP?</a:t>
            </a:r>
          </a:p>
          <a:p>
            <a:r>
              <a:rPr lang="en-US" dirty="0" err="1" smtClean="0"/>
              <a:t>Bolehkah</a:t>
            </a:r>
            <a:r>
              <a:rPr lang="en-US" dirty="0" smtClean="0"/>
              <a:t> </a:t>
            </a:r>
            <a:r>
              <a:rPr lang="en-US" dirty="0" err="1" smtClean="0"/>
              <a:t>graduan</a:t>
            </a:r>
            <a:r>
              <a:rPr lang="en-US" dirty="0" smtClean="0"/>
              <a:t> PISMP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peringkat</a:t>
            </a:r>
            <a:r>
              <a:rPr lang="en-US" dirty="0" smtClean="0"/>
              <a:t> </a:t>
            </a:r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lanjutan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 PISMP?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SOALAN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ijazah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tamat</a:t>
            </a:r>
            <a:r>
              <a:rPr lang="en-US" dirty="0" smtClean="0"/>
              <a:t> </a:t>
            </a:r>
            <a:r>
              <a:rPr lang="en-US" dirty="0" err="1" smtClean="0"/>
              <a:t>pengajian</a:t>
            </a:r>
            <a:r>
              <a:rPr lang="en-US" dirty="0" smtClean="0"/>
              <a:t> </a:t>
            </a:r>
            <a:r>
              <a:rPr lang="en-US" dirty="0" err="1" smtClean="0"/>
              <a:t>nanti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Kepujian</a:t>
            </a:r>
            <a:r>
              <a:rPr lang="en-US" dirty="0" smtClean="0"/>
              <a:t> (</a:t>
            </a:r>
            <a:r>
              <a:rPr lang="en-US" i="1" dirty="0" err="1" smtClean="0">
                <a:solidFill>
                  <a:srgbClr val="FFFF00"/>
                </a:solidFill>
              </a:rPr>
              <a:t>Sains</a:t>
            </a:r>
            <a:r>
              <a:rPr lang="en-US" i="1" dirty="0" smtClean="0"/>
              <a:t> / </a:t>
            </a:r>
            <a:r>
              <a:rPr lang="en-US" i="1" dirty="0" err="1" smtClean="0">
                <a:solidFill>
                  <a:srgbClr val="FFFF00"/>
                </a:solidFill>
              </a:rPr>
              <a:t>Pendidikan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smtClean="0">
                <a:solidFill>
                  <a:srgbClr val="FFFF00"/>
                </a:solidFill>
              </a:rPr>
              <a:t>Islam </a:t>
            </a:r>
            <a:r>
              <a:rPr lang="en-US" i="1" dirty="0" smtClean="0"/>
              <a:t>/ </a:t>
            </a:r>
            <a:r>
              <a:rPr lang="en-US" i="1" dirty="0" err="1" smtClean="0">
                <a:solidFill>
                  <a:srgbClr val="FFFF00"/>
                </a:solidFill>
              </a:rPr>
              <a:t>Pengajian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Sosial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smtClean="0"/>
              <a:t>/ </a:t>
            </a:r>
            <a:r>
              <a:rPr lang="en-US" i="1" dirty="0" err="1" smtClean="0">
                <a:solidFill>
                  <a:srgbClr val="FFFF00"/>
                </a:solidFill>
              </a:rPr>
              <a:t>Bahasa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Melayu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smtClean="0"/>
              <a:t>/ </a:t>
            </a:r>
            <a:r>
              <a:rPr lang="en-US" i="1" dirty="0" err="1" smtClean="0">
                <a:solidFill>
                  <a:srgbClr val="FFFF00"/>
                </a:solidFill>
              </a:rPr>
              <a:t>Matematik</a:t>
            </a:r>
            <a:r>
              <a:rPr lang="en-US" i="1" dirty="0" smtClean="0"/>
              <a:t> / </a:t>
            </a:r>
            <a:r>
              <a:rPr lang="en-US" i="1" dirty="0" err="1" smtClean="0">
                <a:solidFill>
                  <a:srgbClr val="00B0F0"/>
                </a:solidFill>
              </a:rPr>
              <a:t>Pendidikan</a:t>
            </a:r>
            <a:r>
              <a:rPr lang="en-US" i="1" dirty="0" smtClean="0">
                <a:solidFill>
                  <a:srgbClr val="00B0F0"/>
                </a:solidFill>
              </a:rPr>
              <a:t> </a:t>
            </a:r>
            <a:r>
              <a:rPr lang="en-US" i="1" dirty="0" err="1" smtClean="0">
                <a:solidFill>
                  <a:srgbClr val="00B0F0"/>
                </a:solidFill>
              </a:rPr>
              <a:t>Pemulihan</a:t>
            </a:r>
            <a:r>
              <a:rPr lang="en-US" i="1" dirty="0" smtClean="0">
                <a:solidFill>
                  <a:srgbClr val="00B0F0"/>
                </a:solidFill>
              </a:rPr>
              <a:t> </a:t>
            </a:r>
            <a:r>
              <a:rPr lang="en-US" i="1" dirty="0" smtClean="0">
                <a:solidFill>
                  <a:srgbClr val="FFFFFF"/>
                </a:solidFill>
              </a:rPr>
              <a:t>/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smtClean="0">
                <a:solidFill>
                  <a:srgbClr val="00B0F0"/>
                </a:solidFill>
              </a:rPr>
              <a:t>TESL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/>
              <a:t>Pendidikan</a:t>
            </a:r>
            <a:r>
              <a:rPr lang="en-US" i="1" dirty="0" smtClean="0"/>
              <a:t> </a:t>
            </a:r>
            <a:r>
              <a:rPr lang="en-US" i="1" dirty="0" err="1" smtClean="0"/>
              <a:t>Rendah</a:t>
            </a:r>
            <a:r>
              <a:rPr lang="en-US" i="1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SOALAN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Cuba </a:t>
            </a:r>
            <a:r>
              <a:rPr lang="en-US" dirty="0" err="1" smtClean="0"/>
              <a:t>terangkan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pensyarah-pensyarah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P&amp;P.</a:t>
            </a:r>
          </a:p>
          <a:p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pensyarah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tajuk</a:t>
            </a:r>
            <a:r>
              <a:rPr lang="en-US" dirty="0" smtClean="0"/>
              <a:t> yang </a:t>
            </a:r>
            <a:r>
              <a:rPr lang="en-US" dirty="0" err="1" smtClean="0"/>
              <a:t>diajar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SOALAN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P&amp;P </a:t>
            </a:r>
            <a:r>
              <a:rPr lang="en-US" dirty="0" err="1" smtClean="0"/>
              <a:t>mencukupi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mencukupi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menguruskan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SOALAN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berasa</a:t>
            </a:r>
            <a:r>
              <a:rPr lang="en-US" dirty="0" smtClean="0"/>
              <a:t> </a:t>
            </a:r>
            <a:r>
              <a:rPr lang="en-US" dirty="0" err="1" smtClean="0"/>
              <a:t>selesa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bilik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SOALAN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terkini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pengajian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endParaRPr lang="en-US" dirty="0" smtClean="0"/>
          </a:p>
          <a:p>
            <a:r>
              <a:rPr lang="en-US" dirty="0" err="1" smtClean="0"/>
              <a:t>Pensyarah</a:t>
            </a:r>
            <a:r>
              <a:rPr lang="en-US" dirty="0" smtClean="0"/>
              <a:t>?</a:t>
            </a:r>
          </a:p>
          <a:p>
            <a:r>
              <a:rPr lang="en-US" dirty="0" smtClean="0"/>
              <a:t>KUPP?</a:t>
            </a:r>
          </a:p>
          <a:p>
            <a:r>
              <a:rPr lang="en-US" dirty="0" smtClean="0"/>
              <a:t>KU </a:t>
            </a:r>
            <a:r>
              <a:rPr lang="en-US" dirty="0" err="1" smtClean="0"/>
              <a:t>Praktikum</a:t>
            </a:r>
            <a:r>
              <a:rPr lang="en-US" dirty="0" smtClean="0"/>
              <a:t>?</a:t>
            </a:r>
          </a:p>
          <a:p>
            <a:r>
              <a:rPr lang="en-US" dirty="0" smtClean="0"/>
              <a:t>KJ HEP?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Dasar</a:t>
            </a:r>
            <a:r>
              <a:rPr lang="en-US" dirty="0" smtClean="0"/>
              <a:t> / </a:t>
            </a:r>
            <a:r>
              <a:rPr lang="en-US" dirty="0" err="1" smtClean="0"/>
              <a:t>Punca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PISMP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Minit</a:t>
            </a:r>
            <a:r>
              <a:rPr lang="en-US" dirty="0" smtClean="0"/>
              <a:t> </a:t>
            </a:r>
            <a:r>
              <a:rPr lang="en-US" dirty="0" err="1" smtClean="0"/>
              <a:t>Mesyuarat</a:t>
            </a:r>
            <a:r>
              <a:rPr lang="en-US" dirty="0" smtClean="0"/>
              <a:t> </a:t>
            </a:r>
            <a:r>
              <a:rPr lang="en-US" dirty="0" err="1" smtClean="0"/>
              <a:t>Pengurusan</a:t>
            </a:r>
            <a:r>
              <a:rPr lang="en-US" dirty="0" smtClean="0"/>
              <a:t> KPM Bil.1/2004 </a:t>
            </a:r>
            <a:r>
              <a:rPr lang="en-US" dirty="0" err="1" smtClean="0"/>
              <a:t>pada</a:t>
            </a:r>
            <a:r>
              <a:rPr lang="en-US" dirty="0" smtClean="0"/>
              <a:t> 7 Jan 2004 </a:t>
            </a:r>
            <a:r>
              <a:rPr lang="en-US" dirty="0" err="1" smtClean="0"/>
              <a:t>bersetuju</a:t>
            </a:r>
            <a:r>
              <a:rPr lang="en-US" dirty="0" smtClean="0"/>
              <a:t> </a:t>
            </a:r>
            <a:r>
              <a:rPr lang="en-US" dirty="0" err="1" smtClean="0"/>
              <a:t>cadangan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PISMP </a:t>
            </a:r>
            <a:r>
              <a:rPr lang="en-US" dirty="0" err="1" smtClean="0"/>
              <a:t>mulai</a:t>
            </a:r>
            <a:r>
              <a:rPr lang="en-US" dirty="0" smtClean="0"/>
              <a:t> Jun 2004</a:t>
            </a:r>
          </a:p>
          <a:p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dikehendaki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PPISMP </a:t>
            </a:r>
            <a:r>
              <a:rPr lang="en-US" dirty="0" err="1" smtClean="0"/>
              <a:t>selama</a:t>
            </a:r>
            <a:r>
              <a:rPr lang="en-US" dirty="0" smtClean="0"/>
              <a:t> 3 semester </a:t>
            </a:r>
            <a:r>
              <a:rPr lang="en-US" dirty="0" err="1" smtClean="0"/>
              <a:t>di</a:t>
            </a:r>
            <a:r>
              <a:rPr lang="en-US" dirty="0" smtClean="0"/>
              <a:t> IPG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PISMP </a:t>
            </a:r>
            <a:r>
              <a:rPr lang="en-US" dirty="0" err="1" smtClean="0"/>
              <a:t>selama</a:t>
            </a:r>
            <a:r>
              <a:rPr lang="en-US" dirty="0" smtClean="0"/>
              <a:t> 8 semester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Naiktaraf</a:t>
            </a:r>
            <a:r>
              <a:rPr lang="en-US" dirty="0" smtClean="0"/>
              <a:t> </a:t>
            </a:r>
            <a:r>
              <a:rPr lang="en-US" dirty="0" err="1" smtClean="0"/>
              <a:t>Maktab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Institut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Minit</a:t>
            </a:r>
            <a:r>
              <a:rPr lang="en-US" dirty="0" smtClean="0"/>
              <a:t> </a:t>
            </a:r>
            <a:r>
              <a:rPr lang="en-US" dirty="0" err="1" smtClean="0"/>
              <a:t>mesyuarat</a:t>
            </a:r>
            <a:r>
              <a:rPr lang="en-US" dirty="0" smtClean="0"/>
              <a:t> </a:t>
            </a:r>
            <a:r>
              <a:rPr lang="en-US" dirty="0" err="1" smtClean="0"/>
              <a:t>Jemaah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13 </a:t>
            </a:r>
            <a:r>
              <a:rPr lang="en-US" dirty="0" err="1" smtClean="0"/>
              <a:t>Julai</a:t>
            </a:r>
            <a:r>
              <a:rPr lang="en-US" dirty="0" smtClean="0"/>
              <a:t> 2005 </a:t>
            </a:r>
            <a:r>
              <a:rPr lang="en-US" dirty="0" err="1" smtClean="0"/>
              <a:t>bersetuju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maktab-maktab</a:t>
            </a:r>
            <a:r>
              <a:rPr lang="en-US" dirty="0" smtClean="0"/>
              <a:t>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dinaiktaraf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institut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Guru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PISMP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107</TotalTime>
  <Words>726</Words>
  <Application>Microsoft Office PowerPoint</Application>
  <PresentationFormat>On-screen Show (4:3)</PresentationFormat>
  <Paragraphs>151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Technic</vt:lpstr>
      <vt:lpstr>CONTOH SOALAN UNTUK PELAJAR</vt:lpstr>
      <vt:lpstr>SOALAN 1</vt:lpstr>
      <vt:lpstr>SOALAN 2</vt:lpstr>
      <vt:lpstr>SOALAN 3</vt:lpstr>
      <vt:lpstr>SOALAN 4</vt:lpstr>
      <vt:lpstr>SOALAN 5</vt:lpstr>
      <vt:lpstr>SOALAN 6</vt:lpstr>
      <vt:lpstr>Dasar / Punca Kuasa Melaksanakan PISMP</vt:lpstr>
      <vt:lpstr>Naiktaraf Maktab kepada Institut</vt:lpstr>
      <vt:lpstr>Kerangka Kelayakan Malaysia (MQF)</vt:lpstr>
      <vt:lpstr>Kerangka Kelayakan Malaysia (MQF)</vt:lpstr>
      <vt:lpstr>Struktur Program</vt:lpstr>
      <vt:lpstr>Prinsip Pengiraan Jam Kredit</vt:lpstr>
      <vt:lpstr>Prinsip Pengiraan Jam Kredit</vt:lpstr>
      <vt:lpstr>Komponen Kursus</vt:lpstr>
      <vt:lpstr>PISM Perguruan VS Pendidikan</vt:lpstr>
      <vt:lpstr>PISM Perguruan VS Pendidikan</vt:lpstr>
      <vt:lpstr>PJ sebagai Elektif 1?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CONTOH SOALAN UNTUK PELAJAR</dc:title>
  <dc:creator> </dc:creator>
  <cp:lastModifiedBy>abc</cp:lastModifiedBy>
  <cp:revision>12</cp:revision>
  <dcterms:created xsi:type="dcterms:W3CDTF">2010-08-11T04:23:14Z</dcterms:created>
  <dcterms:modified xsi:type="dcterms:W3CDTF">2012-07-15T01:03:02Z</dcterms:modified>
</cp:coreProperties>
</file>