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0" r:id="rId6"/>
    <p:sldId id="261" r:id="rId7"/>
    <p:sldId id="262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5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8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5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2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9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8A041-1082-4FB2-93A6-CF661DCD220E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81254-BA01-487A-A3EB-CC5CCFEA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2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toh%20PEO%20&amp;%20PLO_PISMP(PJJ)_Matematik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Jadual%203%20MTE3153_versi%20pelajar.do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TAKLIMAT PERSEDIAAN AUDIT AKREDITASI PISMP(PJJ)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GAN WE LING</a:t>
            </a:r>
          </a:p>
          <a:p>
            <a:r>
              <a:rPr lang="en-US" dirty="0" err="1" smtClean="0"/>
              <a:t>Penyelaras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endParaRPr lang="en-US" dirty="0" smtClean="0"/>
          </a:p>
          <a:p>
            <a:r>
              <a:rPr lang="en-US" dirty="0" smtClean="0"/>
              <a:t>23 Mei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PERSEDIAAN 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Ingatkan</a:t>
            </a:r>
            <a:r>
              <a:rPr lang="en-US" dirty="0" smtClean="0"/>
              <a:t> </a:t>
            </a:r>
            <a:r>
              <a:rPr lang="en-US" dirty="0" smtClean="0">
                <a:hlinkClick r:id="rId2" action="ppaction://hlinkfile"/>
              </a:rPr>
              <a:t>kata </a:t>
            </a:r>
            <a:r>
              <a:rPr lang="en-US" dirty="0" err="1" smtClean="0">
                <a:hlinkClick r:id="rId2" action="ppaction://hlinkfile"/>
              </a:rPr>
              <a:t>kunci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PLO</a:t>
            </a:r>
          </a:p>
          <a:p>
            <a:r>
              <a:rPr lang="en-US" dirty="0" err="1" smtClean="0"/>
              <a:t>Kemaskinikan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Fail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Semester 2 2015 (4 </a:t>
            </a:r>
            <a:r>
              <a:rPr lang="en-US" dirty="0" err="1" smtClean="0"/>
              <a:t>Julai</a:t>
            </a:r>
            <a:r>
              <a:rPr lang="en-US" dirty="0" smtClean="0"/>
              <a:t>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Sekian</a:t>
            </a:r>
            <a:r>
              <a:rPr lang="en-US" dirty="0" smtClean="0"/>
              <a:t>. 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jaya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PEMBELAJARAN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9" y="1600200"/>
            <a:ext cx="880963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33400" y="5853268"/>
            <a:ext cx="978408" cy="318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“My Course”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" y="1600200"/>
            <a:ext cx="894516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3214773">
            <a:off x="1062682" y="28918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TINDAKAN PELAJAR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bahan-bahan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portal</a:t>
            </a:r>
          </a:p>
          <a:p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Kursus</a:t>
            </a:r>
            <a:r>
              <a:rPr lang="en-US" dirty="0" smtClean="0"/>
              <a:t> (</a:t>
            </a:r>
            <a:r>
              <a:rPr lang="en-US" dirty="0" err="1" smtClean="0">
                <a:hlinkClick r:id="rId2" action="ppaction://hlinkfile"/>
              </a:rPr>
              <a:t>Jadual</a:t>
            </a:r>
            <a:r>
              <a:rPr lang="en-US" dirty="0" smtClean="0">
                <a:hlinkClick r:id="rId2" action="ppaction://hlinkfile"/>
              </a:rPr>
              <a:t> 3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Modul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– nota </a:t>
            </a:r>
            <a:r>
              <a:rPr lang="en-US" dirty="0" err="1" smtClean="0"/>
              <a:t>kuliah</a:t>
            </a:r>
            <a:r>
              <a:rPr lang="en-US" dirty="0" smtClean="0"/>
              <a:t>, tutorial, </a:t>
            </a:r>
            <a:r>
              <a:rPr lang="en-US" dirty="0" smtClean="0"/>
              <a:t>ISL</a:t>
            </a:r>
          </a:p>
          <a:p>
            <a:r>
              <a:rPr lang="en-US" dirty="0" err="1"/>
              <a:t>Jadual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Tugasan</a:t>
            </a:r>
            <a:r>
              <a:rPr lang="en-US" dirty="0"/>
              <a:t> (JST) </a:t>
            </a:r>
          </a:p>
          <a:p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 smtClean="0"/>
              <a:t>Pemarkahan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LAMAN MIKRO MQA IPGKTAR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" y="1600200"/>
            <a:ext cx="894516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 rot="1722926">
            <a:off x="4776146" y="3713860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“</a:t>
            </a:r>
            <a:r>
              <a:rPr lang="en-US" dirty="0" err="1" smtClean="0"/>
              <a:t>Muat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5061"/>
            <a:ext cx="8812014" cy="495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1872638">
            <a:off x="3855347" y="4724399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 &amp; PLO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2" y="1676399"/>
            <a:ext cx="8684418" cy="488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57200" y="592988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PEO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6418"/>
            <a:ext cx="8763000" cy="492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2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PLO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5" y="1524000"/>
            <a:ext cx="894516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108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TAKLIMAT PERSEDIAAN AUDIT AKREDITASI PISMP(PJJ)</vt:lpstr>
      <vt:lpstr>PORTAL PEMBELAJARAN</vt:lpstr>
      <vt:lpstr>Klik pada “My Course”</vt:lpstr>
      <vt:lpstr>TINDAKAN PELAJAR</vt:lpstr>
      <vt:lpstr>LAMAN MIKRO MQA IPGKTAR</vt:lpstr>
      <vt:lpstr>Klik “Muat Turun”</vt:lpstr>
      <vt:lpstr>PEO &amp; PLO </vt:lpstr>
      <vt:lpstr>Contoh PEO</vt:lpstr>
      <vt:lpstr>Contoh PLO</vt:lpstr>
      <vt:lpstr>PERSEDIAAN ANDA</vt:lpstr>
      <vt:lpstr>Sekian.  Terima kasih. Selamat maju jaya.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2015-05-23T03:48:36Z</dcterms:created>
  <dcterms:modified xsi:type="dcterms:W3CDTF">2015-05-23T04:30:50Z</dcterms:modified>
</cp:coreProperties>
</file>