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7152D-006C-4EB6-99B8-E109C20B2509}" type="datetimeFigureOut">
              <a:rPr lang="en-US" smtClean="0"/>
              <a:pPr/>
              <a:t>9/21/2014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BE73C-9BF2-4249-BF46-315EC99A74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49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BE73C-9BF2-4249-BF46-315EC99A747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BE73C-9BF2-4249-BF46-315EC99A747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BE73C-9BF2-4249-BF46-315EC99A747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BE73C-9BF2-4249-BF46-315EC99A747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BE73C-9BF2-4249-BF46-315EC99A747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5942A-AB2A-403E-8B73-694D162B5A94}" type="datetimeFigureOut">
              <a:rPr lang="en-US" smtClean="0"/>
              <a:pPr/>
              <a:t>9/21/2014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BDF9E3F-E5DA-4260-8214-A0B67B874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5942A-AB2A-403E-8B73-694D162B5A94}" type="datetimeFigureOut">
              <a:rPr lang="en-US" smtClean="0"/>
              <a:pPr/>
              <a:t>9/21/2014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9E3F-E5DA-4260-8214-A0B67B874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5942A-AB2A-403E-8B73-694D162B5A94}" type="datetimeFigureOut">
              <a:rPr lang="en-US" smtClean="0"/>
              <a:pPr/>
              <a:t>9/21/2014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9E3F-E5DA-4260-8214-A0B67B874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5942A-AB2A-403E-8B73-694D162B5A94}" type="datetimeFigureOut">
              <a:rPr lang="en-US" smtClean="0"/>
              <a:pPr/>
              <a:t>9/21/2014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BDF9E3F-E5DA-4260-8214-A0B67B874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5942A-AB2A-403E-8B73-694D162B5A94}" type="datetimeFigureOut">
              <a:rPr lang="en-US" smtClean="0"/>
              <a:pPr/>
              <a:t>9/21/2014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9E3F-E5DA-4260-8214-A0B67B8747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5942A-AB2A-403E-8B73-694D162B5A94}" type="datetimeFigureOut">
              <a:rPr lang="en-US" smtClean="0"/>
              <a:pPr/>
              <a:t>9/21/2014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9E3F-E5DA-4260-8214-A0B67B874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5942A-AB2A-403E-8B73-694D162B5A94}" type="datetimeFigureOut">
              <a:rPr lang="en-US" smtClean="0"/>
              <a:pPr/>
              <a:t>9/21/2014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BDF9E3F-E5DA-4260-8214-A0B67B8747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5942A-AB2A-403E-8B73-694D162B5A94}" type="datetimeFigureOut">
              <a:rPr lang="en-US" smtClean="0"/>
              <a:pPr/>
              <a:t>9/21/2014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9E3F-E5DA-4260-8214-A0B67B874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5942A-AB2A-403E-8B73-694D162B5A94}" type="datetimeFigureOut">
              <a:rPr lang="en-US" smtClean="0"/>
              <a:pPr/>
              <a:t>9/21/2014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9E3F-E5DA-4260-8214-A0B67B874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5942A-AB2A-403E-8B73-694D162B5A94}" type="datetimeFigureOut">
              <a:rPr lang="en-US" smtClean="0"/>
              <a:pPr/>
              <a:t>9/21/2014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9E3F-E5DA-4260-8214-A0B67B874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5942A-AB2A-403E-8B73-694D162B5A94}" type="datetimeFigureOut">
              <a:rPr lang="en-US" smtClean="0"/>
              <a:pPr/>
              <a:t>9/21/2014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9E3F-E5DA-4260-8214-A0B67B8747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5B5942A-AB2A-403E-8B73-694D162B5A94}" type="datetimeFigureOut">
              <a:rPr lang="en-US" smtClean="0"/>
              <a:pPr/>
              <a:t>9/21/2014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BDF9E3F-E5DA-4260-8214-A0B67B8747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TE3093_Maklumat%20Kursus%20&amp;%20Panduan%20Mingguan.doc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uka%20Depan%20Fail%20P&amp;P%20Pelajar.docx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Spine%20Fail%20P&amp;P%20Pelajar.doc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TAKLIMAT MQF UNTUK PELAJAR:</a:t>
            </a:r>
            <a:br>
              <a:rPr lang="en-US" dirty="0" smtClean="0"/>
            </a:br>
            <a:r>
              <a:rPr lang="en-US" dirty="0" smtClean="0"/>
              <a:t>PENYEDIAAN FAIL P&amp;P PELAJAR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DR. GAN WE LING</a:t>
            </a:r>
          </a:p>
          <a:p>
            <a:r>
              <a:rPr lang="en-US" dirty="0" smtClean="0"/>
              <a:t>PENYELARAS JK PENGAKREDITASIAN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Penyediaan</a:t>
            </a:r>
            <a:r>
              <a:rPr lang="en-US" dirty="0" smtClean="0"/>
              <a:t> Fail P&amp;P </a:t>
            </a:r>
            <a:r>
              <a:rPr lang="en-US" dirty="0" err="1" smtClean="0"/>
              <a:t>Pelajar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Disediakan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semester</a:t>
            </a:r>
          </a:p>
          <a:p>
            <a:r>
              <a:rPr lang="en-US" dirty="0" err="1" smtClean="0"/>
              <a:t>Kursus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semester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dipisahkan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i="1" dirty="0" smtClean="0"/>
              <a:t>divider</a:t>
            </a:r>
          </a:p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fail P&amp;P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semester </a:t>
            </a:r>
            <a:r>
              <a:rPr lang="en-US" dirty="0" err="1" smtClean="0"/>
              <a:t>sepanjang</a:t>
            </a:r>
            <a:r>
              <a:rPr lang="en-US" dirty="0" smtClean="0"/>
              <a:t> 4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pengajian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Maklumat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Fail P&amp;P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Jadual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endParaRPr lang="en-US" dirty="0" smtClean="0"/>
          </a:p>
          <a:p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kursus</a:t>
            </a:r>
            <a:r>
              <a:rPr lang="en-US" dirty="0" smtClean="0"/>
              <a:t>, </a:t>
            </a:r>
            <a:r>
              <a:rPr lang="en-US" dirty="0" err="1" smtClean="0"/>
              <a:t>sediakan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a)	</a:t>
            </a:r>
            <a:r>
              <a:rPr lang="en-US" dirty="0" err="1" smtClean="0"/>
              <a:t>sinopsis</a:t>
            </a:r>
            <a:r>
              <a:rPr lang="en-US" dirty="0" smtClean="0"/>
              <a:t> </a:t>
            </a:r>
            <a:r>
              <a:rPr lang="en-US" dirty="0" err="1" smtClean="0"/>
              <a:t>kursus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b)	</a:t>
            </a:r>
            <a:r>
              <a:rPr lang="en-US" dirty="0" err="1" smtClean="0">
                <a:hlinkClick r:id="rId3" action="ppaction://hlinkfile"/>
              </a:rPr>
              <a:t>panduan</a:t>
            </a:r>
            <a:r>
              <a:rPr lang="en-US" dirty="0" smtClean="0">
                <a:hlinkClick r:id="rId3" action="ppaction://hlinkfile"/>
              </a:rPr>
              <a:t> </a:t>
            </a:r>
            <a:r>
              <a:rPr lang="en-US" dirty="0" err="1" smtClean="0">
                <a:hlinkClick r:id="rId3" action="ppaction://hlinkfile"/>
              </a:rPr>
              <a:t>mingguan</a:t>
            </a:r>
            <a:r>
              <a:rPr lang="en-US" dirty="0" smtClean="0">
                <a:hlinkClick r:id="rId3" action="ppaction://hlinkfile"/>
              </a:rPr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mengandungi</a:t>
            </a:r>
            <a:r>
              <a:rPr lang="en-US" dirty="0" smtClean="0"/>
              <a:t> 	</a:t>
            </a:r>
            <a:r>
              <a:rPr lang="en-US" dirty="0" err="1" smtClean="0"/>
              <a:t>tajuk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aktiviti</a:t>
            </a:r>
            <a:r>
              <a:rPr lang="en-US" dirty="0" smtClean="0"/>
              <a:t> </a:t>
            </a:r>
            <a:r>
              <a:rPr lang="en-US" dirty="0" err="1" smtClean="0"/>
              <a:t>mengikut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c)	</a:t>
            </a:r>
            <a:r>
              <a:rPr lang="en-US" dirty="0" err="1" smtClean="0"/>
              <a:t>Jadual</a:t>
            </a:r>
            <a:r>
              <a:rPr lang="en-US" dirty="0" smtClean="0"/>
              <a:t> </a:t>
            </a: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Tugasan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d)	</a:t>
            </a:r>
            <a:r>
              <a:rPr lang="en-US" dirty="0" err="1" smtClean="0"/>
              <a:t>Bahan</a:t>
            </a:r>
            <a:r>
              <a:rPr lang="en-US" dirty="0"/>
              <a:t> </a:t>
            </a:r>
            <a:r>
              <a:rPr lang="en-US" dirty="0" smtClean="0"/>
              <a:t>P&amp;P (</a:t>
            </a:r>
            <a:r>
              <a:rPr lang="en-US" dirty="0" err="1" smtClean="0"/>
              <a:t>Kuliah</a:t>
            </a:r>
            <a:r>
              <a:rPr lang="en-US" dirty="0" smtClean="0"/>
              <a:t>, Tutorial, </a:t>
            </a:r>
            <a:r>
              <a:rPr lang="en-US" dirty="0" err="1" smtClean="0"/>
              <a:t>Amali</a:t>
            </a:r>
            <a:r>
              <a:rPr lang="en-US" dirty="0" smtClean="0"/>
              <a:t> &amp; ISL)</a:t>
            </a:r>
            <a:endParaRPr lang="en-US" dirty="0"/>
          </a:p>
          <a:p>
            <a:pPr>
              <a:buNone/>
            </a:pPr>
            <a:r>
              <a:rPr lang="en-US" dirty="0" smtClean="0"/>
              <a:t>	e)	</a:t>
            </a:r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rujukan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Kursus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Fail P&amp;P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Kursus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Kursus</a:t>
            </a:r>
            <a:r>
              <a:rPr lang="en-US" dirty="0" smtClean="0"/>
              <a:t> </a:t>
            </a:r>
            <a:r>
              <a:rPr lang="en-US" dirty="0" err="1" smtClean="0"/>
              <a:t>Teras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 smtClean="0"/>
              <a:t>i</a:t>
            </a:r>
            <a:r>
              <a:rPr lang="en-US" dirty="0" smtClean="0"/>
              <a:t>)	</a:t>
            </a:r>
            <a:r>
              <a:rPr lang="en-US" dirty="0" err="1" smtClean="0"/>
              <a:t>Pengajian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 (EDU3013-3093)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ii)	Major (TSL3013 – 3153)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iii)	</a:t>
            </a:r>
            <a:r>
              <a:rPr lang="en-US" dirty="0" err="1" smtClean="0"/>
              <a:t>Amalan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 (PBS1-4, PRK3012, PRK3024, PRK3036 </a:t>
            </a:r>
            <a:r>
              <a:rPr lang="en-US" dirty="0" err="1" smtClean="0"/>
              <a:t>dan</a:t>
            </a:r>
            <a:r>
              <a:rPr lang="en-US" dirty="0" smtClean="0"/>
              <a:t> INT3012)</a:t>
            </a:r>
          </a:p>
          <a:p>
            <a:r>
              <a:rPr lang="en-US" dirty="0" err="1" smtClean="0"/>
              <a:t>Kursus</a:t>
            </a:r>
            <a:r>
              <a:rPr lang="en-US" dirty="0" smtClean="0"/>
              <a:t> </a:t>
            </a:r>
            <a:r>
              <a:rPr lang="en-US" dirty="0" err="1" smtClean="0"/>
              <a:t>Elektif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 smtClean="0"/>
              <a:t>i</a:t>
            </a:r>
            <a:r>
              <a:rPr lang="en-US" dirty="0" smtClean="0"/>
              <a:t>)	</a:t>
            </a:r>
            <a:r>
              <a:rPr lang="en-US" dirty="0" err="1" smtClean="0"/>
              <a:t>Elektif</a:t>
            </a:r>
            <a:r>
              <a:rPr lang="en-US" dirty="0" smtClean="0"/>
              <a:t> 1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ii)	</a:t>
            </a:r>
            <a:r>
              <a:rPr lang="en-US" dirty="0" err="1" smtClean="0"/>
              <a:t>Elektif</a:t>
            </a:r>
            <a:r>
              <a:rPr lang="en-US" dirty="0" smtClean="0"/>
              <a:t>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 P&amp;P </a:t>
            </a:r>
            <a:r>
              <a:rPr lang="en-US" dirty="0" err="1" smtClean="0"/>
              <a:t>Pelajar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hlinkClick r:id="rId3" action="ppaction://hlinkfile"/>
              </a:rPr>
              <a:t>Muka</a:t>
            </a:r>
            <a:r>
              <a:rPr lang="en-US" dirty="0" smtClean="0">
                <a:hlinkClick r:id="rId3" action="ppaction://hlinkfile"/>
              </a:rPr>
              <a:t> </a:t>
            </a:r>
            <a:r>
              <a:rPr lang="en-US" dirty="0" err="1" smtClean="0">
                <a:hlinkClick r:id="rId3" action="ppaction://hlinkfile"/>
              </a:rPr>
              <a:t>depan</a:t>
            </a:r>
            <a:endParaRPr lang="en-US" dirty="0" smtClean="0"/>
          </a:p>
          <a:p>
            <a:r>
              <a:rPr lang="en-US" dirty="0" smtClean="0">
                <a:hlinkClick r:id="rId4" action="ppaction://hlinkfile"/>
              </a:rPr>
              <a:t>“</a:t>
            </a:r>
            <a:r>
              <a:rPr lang="en-US" dirty="0" err="1" smtClean="0">
                <a:hlinkClick r:id="rId4" action="ppaction://hlinkfile"/>
              </a:rPr>
              <a:t>Tulang</a:t>
            </a:r>
            <a:r>
              <a:rPr lang="en-US" dirty="0" smtClean="0">
                <a:hlinkClick r:id="rId4" action="ppaction://hlinkfile"/>
              </a:rPr>
              <a:t>” (</a:t>
            </a:r>
            <a:r>
              <a:rPr lang="en-US" i="1" dirty="0" smtClean="0">
                <a:hlinkClick r:id="rId4" action="ppaction://hlinkfile"/>
              </a:rPr>
              <a:t>Spine</a:t>
            </a:r>
            <a:r>
              <a:rPr lang="en-US" dirty="0" smtClean="0">
                <a:hlinkClick r:id="rId4" action="ppaction://hlinkfile"/>
              </a:rPr>
              <a:t>) fail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101</TotalTime>
  <Words>84</Words>
  <Application>Microsoft Office PowerPoint</Application>
  <PresentationFormat>On-screen Show (4:3)</PresentationFormat>
  <Paragraphs>32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Trek</vt:lpstr>
      <vt:lpstr>TAKLIMAT MQF UNTUK PELAJAR: PENYEDIAAN FAIL P&amp;P PELAJAR</vt:lpstr>
      <vt:lpstr>Prinsip Penyediaan Fail P&amp;P Pelajar</vt:lpstr>
      <vt:lpstr>Maklumat dalam Fail P&amp;P</vt:lpstr>
      <vt:lpstr>Susunan Kursus dalam Fail P&amp;P</vt:lpstr>
      <vt:lpstr>Fail P&amp;P Pelajar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user</cp:lastModifiedBy>
  <cp:revision>14</cp:revision>
  <dcterms:created xsi:type="dcterms:W3CDTF">2012-05-20T11:16:23Z</dcterms:created>
  <dcterms:modified xsi:type="dcterms:W3CDTF">2014-09-21T14:15:11Z</dcterms:modified>
</cp:coreProperties>
</file>