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4" r:id="rId8"/>
    <p:sldId id="269" r:id="rId9"/>
    <p:sldId id="265" r:id="rId10"/>
    <p:sldId id="266" r:id="rId11"/>
    <p:sldId id="267" r:id="rId12"/>
    <p:sldId id="268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3B75F-6395-453E-97D2-2F94153E0BE6}" type="datetimeFigureOut">
              <a:rPr lang="en-US" smtClean="0"/>
              <a:t>8/8/2014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7CB04-472A-42E0-8C1E-CAA832567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034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3B75F-6395-453E-97D2-2F94153E0BE6}" type="datetimeFigureOut">
              <a:rPr lang="en-US" smtClean="0"/>
              <a:t>8/8/2014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7CB04-472A-42E0-8C1E-CAA832567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17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3B75F-6395-453E-97D2-2F94153E0BE6}" type="datetimeFigureOut">
              <a:rPr lang="en-US" smtClean="0"/>
              <a:t>8/8/2014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7CB04-472A-42E0-8C1E-CAA832567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643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3B75F-6395-453E-97D2-2F94153E0BE6}" type="datetimeFigureOut">
              <a:rPr lang="en-US" smtClean="0"/>
              <a:t>8/8/2014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7CB04-472A-42E0-8C1E-CAA832567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428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3B75F-6395-453E-97D2-2F94153E0BE6}" type="datetimeFigureOut">
              <a:rPr lang="en-US" smtClean="0"/>
              <a:t>8/8/2014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7CB04-472A-42E0-8C1E-CAA832567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390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3B75F-6395-453E-97D2-2F94153E0BE6}" type="datetimeFigureOut">
              <a:rPr lang="en-US" smtClean="0"/>
              <a:t>8/8/2014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7CB04-472A-42E0-8C1E-CAA832567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053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3B75F-6395-453E-97D2-2F94153E0BE6}" type="datetimeFigureOut">
              <a:rPr lang="en-US" smtClean="0"/>
              <a:t>8/8/2014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7CB04-472A-42E0-8C1E-CAA832567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721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3B75F-6395-453E-97D2-2F94153E0BE6}" type="datetimeFigureOut">
              <a:rPr lang="en-US" smtClean="0"/>
              <a:t>8/8/2014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7CB04-472A-42E0-8C1E-CAA832567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202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3B75F-6395-453E-97D2-2F94153E0BE6}" type="datetimeFigureOut">
              <a:rPr lang="en-US" smtClean="0"/>
              <a:t>8/8/2014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7CB04-472A-42E0-8C1E-CAA832567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774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3B75F-6395-453E-97D2-2F94153E0BE6}" type="datetimeFigureOut">
              <a:rPr lang="en-US" smtClean="0"/>
              <a:t>8/8/2014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7CB04-472A-42E0-8C1E-CAA832567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372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3B75F-6395-453E-97D2-2F94153E0BE6}" type="datetimeFigureOut">
              <a:rPr lang="en-US" smtClean="0"/>
              <a:t>8/8/2014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7CB04-472A-42E0-8C1E-CAA832567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69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13B75F-6395-453E-97D2-2F94153E0BE6}" type="datetimeFigureOut">
              <a:rPr lang="en-US" smtClean="0"/>
              <a:t>8/8/2014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97CB04-472A-42E0-8C1E-CAA832567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487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15%20SCE3153.doc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Fail%20Program%20&amp;%20Kursus.docx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Jadual%201_Komponen%20Program%20dan%20Nilai%20Kredit.docx" TargetMode="External"/><Relationship Id="rId2" Type="http://schemas.openxmlformats.org/officeDocument/2006/relationships/hyperlink" Target="PEO%20&amp;%20PLO_SN_PI_MZ.doc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PENGONGSIAN MAKLUMAT MQA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92D050"/>
                </a:solidFill>
              </a:rPr>
              <a:t>Dr. GAN WE LING</a:t>
            </a:r>
          </a:p>
          <a:p>
            <a:r>
              <a:rPr lang="en-US" dirty="0" smtClean="0">
                <a:solidFill>
                  <a:srgbClr val="92D050"/>
                </a:solidFill>
              </a:rPr>
              <a:t>PENYELARAS JK PENGAKREDITASIAN</a:t>
            </a:r>
          </a:p>
          <a:p>
            <a:r>
              <a:rPr lang="en-US" dirty="0" smtClean="0">
                <a:solidFill>
                  <a:srgbClr val="92D050"/>
                </a:solidFill>
              </a:rPr>
              <a:t>IPGK TUN ABDUL RAZAK</a:t>
            </a:r>
            <a:endParaRPr lang="en-US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975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FF00"/>
                </a:solidFill>
              </a:rPr>
              <a:t>Persediaan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Pensyarah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PEO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PLO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CLO (</a:t>
            </a:r>
            <a:r>
              <a:rPr lang="en-US" i="1" dirty="0" smtClean="0">
                <a:solidFill>
                  <a:schemeClr val="bg1"/>
                </a:solidFill>
              </a:rPr>
              <a:t>Course Learning Outcomes </a:t>
            </a:r>
            <a:r>
              <a:rPr lang="en-US" dirty="0" err="1" smtClean="0">
                <a:solidFill>
                  <a:schemeClr val="bg1"/>
                </a:solidFill>
              </a:rPr>
              <a:t>atau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Hasil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Pembelajaran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Kursus</a:t>
            </a:r>
            <a:r>
              <a:rPr lang="en-US" dirty="0" smtClean="0">
                <a:solidFill>
                  <a:schemeClr val="bg1"/>
                </a:solidFill>
              </a:rPr>
              <a:t>)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Pemetaan</a:t>
            </a:r>
            <a:r>
              <a:rPr lang="en-US" dirty="0" smtClean="0">
                <a:solidFill>
                  <a:schemeClr val="bg1"/>
                </a:solidFill>
              </a:rPr>
              <a:t> CLO </a:t>
            </a:r>
            <a:r>
              <a:rPr lang="en-US" dirty="0" err="1" smtClean="0">
                <a:solidFill>
                  <a:schemeClr val="bg1"/>
                </a:solidFill>
              </a:rPr>
              <a:t>kepada</a:t>
            </a:r>
            <a:r>
              <a:rPr lang="en-US" dirty="0" smtClean="0">
                <a:solidFill>
                  <a:schemeClr val="bg1"/>
                </a:solidFill>
              </a:rPr>
              <a:t> PLO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SLT (</a:t>
            </a:r>
            <a:r>
              <a:rPr lang="en-US" i="1" dirty="0" smtClean="0">
                <a:solidFill>
                  <a:schemeClr val="bg1"/>
                </a:solidFill>
              </a:rPr>
              <a:t>Student Learning Time </a:t>
            </a:r>
            <a:r>
              <a:rPr lang="en-US" dirty="0" smtClean="0">
                <a:solidFill>
                  <a:schemeClr val="bg1"/>
                </a:solidFill>
              </a:rPr>
              <a:t>– </a:t>
            </a:r>
            <a:r>
              <a:rPr lang="en-US" dirty="0" err="1" smtClean="0">
                <a:solidFill>
                  <a:schemeClr val="bg1"/>
                </a:solidFill>
              </a:rPr>
              <a:t>Bersemuka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Tidak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Bersemuka</a:t>
            </a:r>
            <a:r>
              <a:rPr lang="en-US" dirty="0" smtClean="0">
                <a:solidFill>
                  <a:schemeClr val="bg1"/>
                </a:solidFill>
              </a:rPr>
              <a:t>)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Pentaksiran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Buku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rujukan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</a:p>
          <a:p>
            <a:r>
              <a:rPr lang="en-US" i="1" dirty="0" smtClean="0">
                <a:solidFill>
                  <a:schemeClr val="bg1"/>
                </a:solidFill>
              </a:rPr>
              <a:t>Transferable Skills </a:t>
            </a:r>
            <a:r>
              <a:rPr lang="en-US" dirty="0" smtClean="0">
                <a:solidFill>
                  <a:schemeClr val="bg1"/>
                </a:solidFill>
              </a:rPr>
              <a:t>(</a:t>
            </a:r>
            <a:r>
              <a:rPr lang="en-US" dirty="0" err="1" smtClean="0">
                <a:solidFill>
                  <a:schemeClr val="bg1"/>
                </a:solidFill>
                <a:hlinkClick r:id="rId2" action="ppaction://hlinkfile"/>
              </a:rPr>
              <a:t>Kemahiran</a:t>
            </a:r>
            <a:r>
              <a:rPr lang="en-US" dirty="0" smtClean="0">
                <a:solidFill>
                  <a:schemeClr val="bg1"/>
                </a:solidFill>
                <a:hlinkClick r:id="rId2" action="ppaction://hlinkfile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hlinkClick r:id="rId2" action="ppaction://hlinkfile"/>
              </a:rPr>
              <a:t>Insaniah</a:t>
            </a:r>
            <a:r>
              <a:rPr lang="en-US" dirty="0">
                <a:solidFill>
                  <a:schemeClr val="bg1"/>
                </a:solidFill>
              </a:rPr>
              <a:t>) 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err="1" smtClean="0">
                <a:solidFill>
                  <a:schemeClr val="bg1"/>
                </a:solidFill>
              </a:rPr>
              <a:t>Perancangan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pelaksanaan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aktiviti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PdP</a:t>
            </a:r>
            <a:r>
              <a:rPr lang="en-US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36688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FF00"/>
                </a:solidFill>
              </a:rPr>
              <a:t>Jadual</a:t>
            </a:r>
            <a:r>
              <a:rPr lang="en-US" b="1" dirty="0" smtClean="0">
                <a:solidFill>
                  <a:srgbClr val="FFFF00"/>
                </a:solidFill>
              </a:rPr>
              <a:t> Audit MQA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92D050"/>
                </a:solidFill>
              </a:rPr>
              <a:t>Hari</a:t>
            </a:r>
            <a:r>
              <a:rPr lang="en-US" b="1" dirty="0" smtClean="0">
                <a:solidFill>
                  <a:srgbClr val="92D050"/>
                </a:solidFill>
              </a:rPr>
              <a:t> </a:t>
            </a:r>
            <a:r>
              <a:rPr lang="en-US" b="1" dirty="0" err="1" smtClean="0">
                <a:solidFill>
                  <a:srgbClr val="92D050"/>
                </a:solidFill>
              </a:rPr>
              <a:t>Pertama</a:t>
            </a:r>
            <a:endParaRPr lang="en-US" b="1" dirty="0" smtClean="0">
              <a:solidFill>
                <a:srgbClr val="92D050"/>
              </a:solidFill>
            </a:endParaRPr>
          </a:p>
          <a:p>
            <a:r>
              <a:rPr lang="en-US" dirty="0" err="1" smtClean="0">
                <a:solidFill>
                  <a:schemeClr val="bg1"/>
                </a:solidFill>
              </a:rPr>
              <a:t>Sesi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pembukaan</a:t>
            </a:r>
            <a:r>
              <a:rPr lang="en-US" dirty="0" smtClean="0">
                <a:solidFill>
                  <a:schemeClr val="bg1"/>
                </a:solidFill>
              </a:rPr>
              <a:t> – </a:t>
            </a:r>
            <a:r>
              <a:rPr lang="en-US" dirty="0" err="1" smtClean="0">
                <a:solidFill>
                  <a:schemeClr val="bg1"/>
                </a:solidFill>
              </a:rPr>
              <a:t>taklimat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korporat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oleh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Ketua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Akademik</a:t>
            </a:r>
            <a:r>
              <a:rPr lang="en-US" dirty="0" smtClean="0">
                <a:solidFill>
                  <a:schemeClr val="bg1"/>
                </a:solidFill>
              </a:rPr>
              <a:t> (</a:t>
            </a:r>
            <a:r>
              <a:rPr lang="en-US" dirty="0" err="1" smtClean="0">
                <a:solidFill>
                  <a:schemeClr val="bg1"/>
                </a:solidFill>
              </a:rPr>
              <a:t>Pengarah</a:t>
            </a:r>
            <a:r>
              <a:rPr lang="en-US" dirty="0" smtClean="0">
                <a:solidFill>
                  <a:schemeClr val="bg1"/>
                </a:solidFill>
              </a:rPr>
              <a:t> IPGK)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Temubual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dengan</a:t>
            </a:r>
            <a:r>
              <a:rPr lang="en-US" dirty="0" smtClean="0">
                <a:solidFill>
                  <a:schemeClr val="bg1"/>
                </a:solidFill>
              </a:rPr>
              <a:t> SUA, </a:t>
            </a:r>
            <a:r>
              <a:rPr lang="en-US" dirty="0" err="1" smtClean="0">
                <a:solidFill>
                  <a:schemeClr val="bg1"/>
                </a:solidFill>
              </a:rPr>
              <a:t>Penyelaras</a:t>
            </a:r>
            <a:r>
              <a:rPr lang="en-US" dirty="0" smtClean="0">
                <a:solidFill>
                  <a:schemeClr val="bg1"/>
                </a:solidFill>
              </a:rPr>
              <a:t> PISMP, KJ, </a:t>
            </a:r>
            <a:r>
              <a:rPr lang="en-US" dirty="0" err="1" smtClean="0">
                <a:solidFill>
                  <a:schemeClr val="bg1"/>
                </a:solidFill>
              </a:rPr>
              <a:t>Pensyarah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pelajar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Penyemakan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dokumen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3928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FFFF00"/>
                </a:solidFill>
              </a:rPr>
              <a:t>Jadual</a:t>
            </a:r>
            <a:r>
              <a:rPr lang="en-US" b="1" dirty="0">
                <a:solidFill>
                  <a:srgbClr val="FFFF00"/>
                </a:solidFill>
              </a:rPr>
              <a:t> Audit MQA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92D050"/>
                </a:solidFill>
              </a:rPr>
              <a:t>Hari</a:t>
            </a:r>
            <a:r>
              <a:rPr lang="en-US" b="1" dirty="0" smtClean="0">
                <a:solidFill>
                  <a:srgbClr val="92D050"/>
                </a:solidFill>
              </a:rPr>
              <a:t> </a:t>
            </a:r>
            <a:r>
              <a:rPr lang="en-US" b="1" dirty="0" err="1" smtClean="0">
                <a:solidFill>
                  <a:srgbClr val="92D050"/>
                </a:solidFill>
              </a:rPr>
              <a:t>Kedua</a:t>
            </a:r>
            <a:r>
              <a:rPr lang="en-US" b="1" dirty="0" smtClean="0">
                <a:solidFill>
                  <a:srgbClr val="92D050"/>
                </a:solidFill>
              </a:rPr>
              <a:t> 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Lawatan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prasarana</a:t>
            </a:r>
            <a:r>
              <a:rPr lang="en-US" dirty="0" smtClean="0">
                <a:solidFill>
                  <a:schemeClr val="bg1"/>
                </a:solidFill>
              </a:rPr>
              <a:t> IPGK (</a:t>
            </a:r>
            <a:r>
              <a:rPr lang="en-US" dirty="0" err="1" smtClean="0">
                <a:solidFill>
                  <a:schemeClr val="bg1"/>
                </a:solidFill>
              </a:rPr>
              <a:t>Pusat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Sumber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Makmal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Sains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Bilik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Muzik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Pusat</a:t>
            </a:r>
            <a:r>
              <a:rPr lang="en-US" dirty="0" smtClean="0">
                <a:solidFill>
                  <a:schemeClr val="bg1"/>
                </a:solidFill>
              </a:rPr>
              <a:t> Islam, </a:t>
            </a:r>
            <a:r>
              <a:rPr lang="en-US" dirty="0" err="1" smtClean="0">
                <a:solidFill>
                  <a:schemeClr val="bg1"/>
                </a:solidFill>
              </a:rPr>
              <a:t>Bilik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Pengajaran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Mikro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Makmal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Komputer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Gimnasium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dsbnya</a:t>
            </a:r>
            <a:r>
              <a:rPr lang="en-US" dirty="0" smtClean="0">
                <a:solidFill>
                  <a:schemeClr val="bg1"/>
                </a:solidFill>
              </a:rPr>
              <a:t>)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Temubual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bersama</a:t>
            </a:r>
            <a:r>
              <a:rPr lang="en-US" dirty="0" smtClean="0">
                <a:solidFill>
                  <a:schemeClr val="bg1"/>
                </a:solidFill>
              </a:rPr>
              <a:t> JPP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Penyemakan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dokumen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Exit Meeting – </a:t>
            </a:r>
            <a:r>
              <a:rPr lang="en-US" dirty="0" err="1" smtClean="0">
                <a:solidFill>
                  <a:schemeClr val="bg1"/>
                </a:solidFill>
              </a:rPr>
              <a:t>Laporan</a:t>
            </a:r>
            <a:r>
              <a:rPr lang="en-US" dirty="0" smtClean="0">
                <a:solidFill>
                  <a:schemeClr val="bg1"/>
                </a:solidFill>
              </a:rPr>
              <a:t> Panel MQA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841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92D050"/>
                </a:solidFill>
              </a:rPr>
              <a:t>Sekian</a:t>
            </a:r>
            <a:r>
              <a:rPr lang="en-US" dirty="0" smtClean="0">
                <a:solidFill>
                  <a:srgbClr val="92D050"/>
                </a:solidFill>
              </a:rPr>
              <a:t>.  </a:t>
            </a:r>
            <a:r>
              <a:rPr lang="en-US" dirty="0" err="1" smtClean="0">
                <a:solidFill>
                  <a:srgbClr val="92D050"/>
                </a:solidFill>
              </a:rPr>
              <a:t>Terima</a:t>
            </a:r>
            <a:r>
              <a:rPr lang="en-US" dirty="0" smtClean="0">
                <a:solidFill>
                  <a:srgbClr val="92D050"/>
                </a:solidFill>
              </a:rPr>
              <a:t> </a:t>
            </a:r>
            <a:r>
              <a:rPr lang="en-US" dirty="0" err="1" smtClean="0">
                <a:solidFill>
                  <a:srgbClr val="92D050"/>
                </a:solidFill>
              </a:rPr>
              <a:t>kasih</a:t>
            </a:r>
            <a:r>
              <a:rPr lang="en-US" dirty="0" smtClean="0">
                <a:solidFill>
                  <a:srgbClr val="92D050"/>
                </a:solidFill>
              </a:rPr>
              <a:t>.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076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MAKLUMAN TERKINI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IPGM </a:t>
            </a:r>
            <a:r>
              <a:rPr lang="en-US" dirty="0" err="1" smtClean="0">
                <a:solidFill>
                  <a:schemeClr val="bg1"/>
                </a:solidFill>
              </a:rPr>
              <a:t>telah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mencadangkan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tarikh-tarikh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berikut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kepada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pihak</a:t>
            </a:r>
            <a:r>
              <a:rPr lang="en-US" dirty="0" smtClean="0">
                <a:solidFill>
                  <a:schemeClr val="bg1"/>
                </a:solidFill>
              </a:rPr>
              <a:t> MQA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melawat</a:t>
            </a:r>
            <a:r>
              <a:rPr lang="en-US" dirty="0" smtClean="0">
                <a:solidFill>
                  <a:schemeClr val="bg1"/>
                </a:solidFill>
              </a:rPr>
              <a:t> IPGKTAR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8 &amp; 9 September 2014 (</a:t>
            </a:r>
            <a:r>
              <a:rPr lang="en-US" b="1" dirty="0" err="1" smtClean="0">
                <a:solidFill>
                  <a:schemeClr val="bg1"/>
                </a:solidFill>
              </a:rPr>
              <a:t>Isnin</a:t>
            </a:r>
            <a:r>
              <a:rPr lang="en-US" b="1" dirty="0" smtClean="0">
                <a:solidFill>
                  <a:schemeClr val="bg1"/>
                </a:solidFill>
              </a:rPr>
              <a:t> &amp; </a:t>
            </a:r>
            <a:r>
              <a:rPr lang="en-US" b="1" dirty="0" err="1" smtClean="0">
                <a:solidFill>
                  <a:schemeClr val="bg1"/>
                </a:solidFill>
              </a:rPr>
              <a:t>Selasa</a:t>
            </a:r>
            <a:r>
              <a:rPr lang="en-US" b="1" dirty="0" smtClean="0">
                <a:solidFill>
                  <a:schemeClr val="bg1"/>
                </a:solidFill>
              </a:rPr>
              <a:t>)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11 &amp; 12 September 2014 (</a:t>
            </a:r>
            <a:r>
              <a:rPr lang="en-US" b="1" dirty="0" err="1" smtClean="0">
                <a:solidFill>
                  <a:schemeClr val="bg1"/>
                </a:solidFill>
              </a:rPr>
              <a:t>Khamis</a:t>
            </a:r>
            <a:r>
              <a:rPr lang="en-US" b="1" dirty="0" smtClean="0">
                <a:solidFill>
                  <a:schemeClr val="bg1"/>
                </a:solidFill>
              </a:rPr>
              <a:t> &amp; </a:t>
            </a:r>
            <a:r>
              <a:rPr lang="en-US" b="1" dirty="0" err="1" smtClean="0">
                <a:solidFill>
                  <a:schemeClr val="bg1"/>
                </a:solidFill>
              </a:rPr>
              <a:t>Jumaat</a:t>
            </a:r>
            <a:r>
              <a:rPr lang="en-US" b="1" dirty="0" smtClean="0">
                <a:solidFill>
                  <a:schemeClr val="bg1"/>
                </a:solidFill>
              </a:rPr>
              <a:t>)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07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PROGRAM DIAUDIT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Program </a:t>
            </a:r>
            <a:r>
              <a:rPr lang="en-US" b="1" dirty="0" err="1" smtClean="0">
                <a:solidFill>
                  <a:schemeClr val="bg1"/>
                </a:solidFill>
              </a:rPr>
              <a:t>Ijazah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Sarjana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Muda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Perguruan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dengan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Kepujian</a:t>
            </a:r>
            <a:r>
              <a:rPr lang="en-US" b="1" dirty="0" smtClean="0">
                <a:solidFill>
                  <a:schemeClr val="bg1"/>
                </a:solidFill>
              </a:rPr>
              <a:t> (</a:t>
            </a:r>
            <a:r>
              <a:rPr lang="en-US" b="1" dirty="0" err="1" smtClean="0">
                <a:solidFill>
                  <a:schemeClr val="bg1"/>
                </a:solidFill>
              </a:rPr>
              <a:t>Sains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Pendidikan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Rendah</a:t>
            </a:r>
            <a:r>
              <a:rPr lang="en-US" b="1" dirty="0" smtClean="0">
                <a:solidFill>
                  <a:schemeClr val="bg1"/>
                </a:solidFill>
              </a:rPr>
              <a:t>)</a:t>
            </a:r>
          </a:p>
          <a:p>
            <a:r>
              <a:rPr lang="en-US" b="1" dirty="0" smtClean="0">
                <a:solidFill>
                  <a:srgbClr val="92D050"/>
                </a:solidFill>
              </a:rPr>
              <a:t>Program </a:t>
            </a:r>
            <a:r>
              <a:rPr lang="en-US" b="1" dirty="0" err="1" smtClean="0">
                <a:solidFill>
                  <a:srgbClr val="92D050"/>
                </a:solidFill>
              </a:rPr>
              <a:t>Ijazah</a:t>
            </a:r>
            <a:r>
              <a:rPr lang="en-US" b="1" dirty="0" smtClean="0">
                <a:solidFill>
                  <a:srgbClr val="92D050"/>
                </a:solidFill>
              </a:rPr>
              <a:t> </a:t>
            </a:r>
            <a:r>
              <a:rPr lang="en-US" b="1" dirty="0" err="1" smtClean="0">
                <a:solidFill>
                  <a:srgbClr val="92D050"/>
                </a:solidFill>
              </a:rPr>
              <a:t>Sarjana</a:t>
            </a:r>
            <a:r>
              <a:rPr lang="en-US" b="1" dirty="0" smtClean="0">
                <a:solidFill>
                  <a:srgbClr val="92D050"/>
                </a:solidFill>
              </a:rPr>
              <a:t> </a:t>
            </a:r>
            <a:r>
              <a:rPr lang="en-US" b="1" dirty="0" err="1" smtClean="0">
                <a:solidFill>
                  <a:srgbClr val="92D050"/>
                </a:solidFill>
              </a:rPr>
              <a:t>Muda</a:t>
            </a:r>
            <a:r>
              <a:rPr lang="en-US" b="1" dirty="0" smtClean="0">
                <a:solidFill>
                  <a:srgbClr val="92D050"/>
                </a:solidFill>
              </a:rPr>
              <a:t> </a:t>
            </a:r>
            <a:r>
              <a:rPr lang="en-US" b="1" dirty="0" err="1" smtClean="0">
                <a:solidFill>
                  <a:srgbClr val="92D050"/>
                </a:solidFill>
              </a:rPr>
              <a:t>Perguruan</a:t>
            </a:r>
            <a:r>
              <a:rPr lang="en-US" b="1" dirty="0" smtClean="0">
                <a:solidFill>
                  <a:srgbClr val="92D050"/>
                </a:solidFill>
              </a:rPr>
              <a:t> </a:t>
            </a:r>
            <a:r>
              <a:rPr lang="en-US" b="1" dirty="0" err="1" smtClean="0">
                <a:solidFill>
                  <a:srgbClr val="92D050"/>
                </a:solidFill>
              </a:rPr>
              <a:t>dengan</a:t>
            </a:r>
            <a:r>
              <a:rPr lang="en-US" b="1" dirty="0" smtClean="0">
                <a:solidFill>
                  <a:srgbClr val="92D050"/>
                </a:solidFill>
              </a:rPr>
              <a:t> </a:t>
            </a:r>
            <a:r>
              <a:rPr lang="en-US" b="1" dirty="0" err="1" smtClean="0">
                <a:solidFill>
                  <a:srgbClr val="92D050"/>
                </a:solidFill>
              </a:rPr>
              <a:t>Kepujian</a:t>
            </a:r>
            <a:r>
              <a:rPr lang="en-US" b="1" dirty="0" smtClean="0">
                <a:solidFill>
                  <a:srgbClr val="92D050"/>
                </a:solidFill>
              </a:rPr>
              <a:t> (</a:t>
            </a:r>
            <a:r>
              <a:rPr lang="en-US" b="1" dirty="0" err="1" smtClean="0">
                <a:solidFill>
                  <a:srgbClr val="92D050"/>
                </a:solidFill>
              </a:rPr>
              <a:t>Pendidikan</a:t>
            </a:r>
            <a:r>
              <a:rPr lang="en-US" b="1" dirty="0" smtClean="0">
                <a:solidFill>
                  <a:srgbClr val="92D050"/>
                </a:solidFill>
              </a:rPr>
              <a:t> Islam </a:t>
            </a:r>
            <a:r>
              <a:rPr lang="en-US" b="1" dirty="0" err="1" smtClean="0">
                <a:solidFill>
                  <a:srgbClr val="92D050"/>
                </a:solidFill>
              </a:rPr>
              <a:t>Pendidikan</a:t>
            </a:r>
            <a:r>
              <a:rPr lang="en-US" b="1" dirty="0" smtClean="0">
                <a:solidFill>
                  <a:srgbClr val="92D050"/>
                </a:solidFill>
              </a:rPr>
              <a:t> </a:t>
            </a:r>
            <a:r>
              <a:rPr lang="en-US" b="1" dirty="0" err="1" smtClean="0">
                <a:solidFill>
                  <a:srgbClr val="92D050"/>
                </a:solidFill>
              </a:rPr>
              <a:t>Rendah</a:t>
            </a:r>
            <a:r>
              <a:rPr lang="en-US" b="1" dirty="0" smtClean="0">
                <a:solidFill>
                  <a:srgbClr val="92D050"/>
                </a:solidFill>
              </a:rPr>
              <a:t>)</a:t>
            </a:r>
          </a:p>
          <a:p>
            <a:r>
              <a:rPr lang="en-US" b="1" dirty="0" smtClean="0">
                <a:solidFill>
                  <a:srgbClr val="00B0F0"/>
                </a:solidFill>
              </a:rPr>
              <a:t>Program </a:t>
            </a:r>
            <a:r>
              <a:rPr lang="en-US" b="1" dirty="0" err="1" smtClean="0">
                <a:solidFill>
                  <a:srgbClr val="00B0F0"/>
                </a:solidFill>
              </a:rPr>
              <a:t>Ijazah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Sarjana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Muda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Perguruan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dengan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Kepujian</a:t>
            </a:r>
            <a:r>
              <a:rPr lang="en-US" b="1" dirty="0" smtClean="0">
                <a:solidFill>
                  <a:srgbClr val="00B0F0"/>
                </a:solidFill>
              </a:rPr>
              <a:t> (</a:t>
            </a:r>
            <a:r>
              <a:rPr lang="en-US" b="1" dirty="0" err="1" smtClean="0">
                <a:solidFill>
                  <a:srgbClr val="00B0F0"/>
                </a:solidFill>
              </a:rPr>
              <a:t>Pendidikan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Muzik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Pendidikan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Rendah</a:t>
            </a:r>
            <a:r>
              <a:rPr lang="en-US" b="1" dirty="0" smtClean="0">
                <a:solidFill>
                  <a:srgbClr val="00B0F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30735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USAHA MENGHADAPI AUDIT MQA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3 April 2014 – </a:t>
            </a:r>
            <a:r>
              <a:rPr lang="en-US" dirty="0" err="1" smtClean="0">
                <a:solidFill>
                  <a:schemeClr val="bg1"/>
                </a:solidFill>
              </a:rPr>
              <a:t>Bengkel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Kesedaran</a:t>
            </a:r>
            <a:r>
              <a:rPr lang="en-US" dirty="0" smtClean="0">
                <a:solidFill>
                  <a:schemeClr val="bg1"/>
                </a:solidFill>
              </a:rPr>
              <a:t> MQA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semua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staf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akademik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19 Mei 2014 – </a:t>
            </a:r>
            <a:r>
              <a:rPr lang="en-US" dirty="0" err="1" smtClean="0">
                <a:solidFill>
                  <a:srgbClr val="FFFF00"/>
                </a:solidFill>
              </a:rPr>
              <a:t>Bengkel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Kesedaran</a:t>
            </a:r>
            <a:r>
              <a:rPr lang="en-US" dirty="0" smtClean="0">
                <a:solidFill>
                  <a:srgbClr val="FFFF00"/>
                </a:solidFill>
              </a:rPr>
              <a:t> MQA </a:t>
            </a:r>
            <a:r>
              <a:rPr lang="en-US" dirty="0" err="1" smtClean="0">
                <a:solidFill>
                  <a:srgbClr val="FFFF00"/>
                </a:solidFill>
              </a:rPr>
              <a:t>untuk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semua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staf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sokongan</a:t>
            </a:r>
            <a:endParaRPr lang="en-US" dirty="0" smtClean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26 Mei 2014 – </a:t>
            </a:r>
            <a:r>
              <a:rPr lang="en-US" dirty="0" err="1" smtClean="0">
                <a:solidFill>
                  <a:schemeClr val="bg1"/>
                </a:solidFill>
              </a:rPr>
              <a:t>Bengkel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Pembinaan</a:t>
            </a:r>
            <a:r>
              <a:rPr lang="en-US" dirty="0" smtClean="0">
                <a:solidFill>
                  <a:schemeClr val="bg1"/>
                </a:solidFill>
              </a:rPr>
              <a:t> TLO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semua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staf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akademik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26 Jun 2014 – </a:t>
            </a:r>
            <a:r>
              <a:rPr lang="en-US" dirty="0" err="1" smtClean="0">
                <a:solidFill>
                  <a:srgbClr val="FFFF00"/>
                </a:solidFill>
              </a:rPr>
              <a:t>Sesi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Simulasi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Temubual</a:t>
            </a:r>
            <a:r>
              <a:rPr lang="en-US" dirty="0" smtClean="0">
                <a:solidFill>
                  <a:srgbClr val="FFFF00"/>
                </a:solidFill>
              </a:rPr>
              <a:t> Audit MQA </a:t>
            </a:r>
            <a:r>
              <a:rPr lang="en-US" dirty="0" err="1" smtClean="0">
                <a:solidFill>
                  <a:srgbClr val="FFFF00"/>
                </a:solidFill>
              </a:rPr>
              <a:t>untuk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pelajar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5296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PERSIAPAN MENGHADAPI AUDIT MQA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chemeClr val="bg1"/>
                </a:solidFill>
              </a:rPr>
              <a:t>11 – 13 </a:t>
            </a:r>
            <a:r>
              <a:rPr lang="en-US" b="1" dirty="0" err="1" smtClean="0">
                <a:solidFill>
                  <a:schemeClr val="bg1"/>
                </a:solidFill>
              </a:rPr>
              <a:t>Ogos</a:t>
            </a:r>
            <a:r>
              <a:rPr lang="en-US" b="1" dirty="0" smtClean="0">
                <a:solidFill>
                  <a:schemeClr val="bg1"/>
                </a:solidFill>
              </a:rPr>
              <a:t> 2014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AJK </a:t>
            </a:r>
            <a:r>
              <a:rPr lang="en-US" dirty="0" err="1" smtClean="0">
                <a:solidFill>
                  <a:schemeClr val="bg1"/>
                </a:solidFill>
              </a:rPr>
              <a:t>Pengakreditasian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mengadakan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i="1" dirty="0" smtClean="0">
                <a:solidFill>
                  <a:schemeClr val="bg1"/>
                </a:solidFill>
              </a:rPr>
              <a:t>Mock Audit</a:t>
            </a:r>
            <a:r>
              <a:rPr lang="en-US" dirty="0" smtClean="0">
                <a:solidFill>
                  <a:schemeClr val="bg1"/>
                </a:solidFill>
              </a:rPr>
              <a:t> di UPP, </a:t>
            </a:r>
            <a:r>
              <a:rPr lang="en-US" dirty="0">
                <a:solidFill>
                  <a:schemeClr val="bg1"/>
                </a:solidFill>
              </a:rPr>
              <a:t>Unit </a:t>
            </a:r>
            <a:r>
              <a:rPr lang="en-US" dirty="0" err="1" smtClean="0">
                <a:solidFill>
                  <a:schemeClr val="bg1"/>
                </a:solidFill>
              </a:rPr>
              <a:t>Kokurikulum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Pusat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Sumber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Unit </a:t>
            </a:r>
            <a:r>
              <a:rPr lang="en-US" dirty="0" err="1" smtClean="0">
                <a:solidFill>
                  <a:schemeClr val="bg1"/>
                </a:solidFill>
              </a:rPr>
              <a:t>Praktikum</a:t>
            </a: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FFFF00"/>
                </a:solidFill>
              </a:rPr>
              <a:t>14 – 16 </a:t>
            </a:r>
            <a:r>
              <a:rPr lang="en-US" b="1" dirty="0" err="1" smtClean="0">
                <a:solidFill>
                  <a:srgbClr val="FFFF00"/>
                </a:solidFill>
              </a:rPr>
              <a:t>Ogos</a:t>
            </a:r>
            <a:r>
              <a:rPr lang="en-US" b="1" dirty="0" smtClean="0">
                <a:solidFill>
                  <a:srgbClr val="FFFF00"/>
                </a:solidFill>
              </a:rPr>
              <a:t> 2014</a:t>
            </a:r>
          </a:p>
          <a:p>
            <a:r>
              <a:rPr lang="en-US" dirty="0" err="1" smtClean="0">
                <a:solidFill>
                  <a:srgbClr val="FFFF00"/>
                </a:solidFill>
              </a:rPr>
              <a:t>Juruaudit</a:t>
            </a:r>
            <a:r>
              <a:rPr lang="en-US" dirty="0" smtClean="0">
                <a:solidFill>
                  <a:srgbClr val="FFFF00"/>
                </a:solidFill>
              </a:rPr>
              <a:t> ISO &amp; AJK </a:t>
            </a:r>
            <a:r>
              <a:rPr lang="en-US" dirty="0" err="1" smtClean="0">
                <a:solidFill>
                  <a:srgbClr val="FFFF00"/>
                </a:solidFill>
              </a:rPr>
              <a:t>Pengakreditasian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akan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mengadakan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sesi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simulasi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temubual</a:t>
            </a:r>
            <a:r>
              <a:rPr lang="en-US" i="1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bersama</a:t>
            </a:r>
            <a:r>
              <a:rPr lang="en-US" dirty="0" smtClean="0">
                <a:solidFill>
                  <a:srgbClr val="FFFF00"/>
                </a:solidFill>
              </a:rPr>
              <a:t> KJ </a:t>
            </a:r>
            <a:r>
              <a:rPr lang="en-US" dirty="0" err="1" smtClean="0">
                <a:solidFill>
                  <a:srgbClr val="FFFF00"/>
                </a:solidFill>
              </a:rPr>
              <a:t>Sains</a:t>
            </a:r>
            <a:r>
              <a:rPr lang="en-US" dirty="0" smtClean="0">
                <a:solidFill>
                  <a:srgbClr val="FFFF00"/>
                </a:solidFill>
              </a:rPr>
              <a:t>, PIM, KS </a:t>
            </a:r>
            <a:r>
              <a:rPr lang="en-US" dirty="0" err="1" smtClean="0">
                <a:solidFill>
                  <a:srgbClr val="FFFF00"/>
                </a:solidFill>
              </a:rPr>
              <a:t>dan</a:t>
            </a:r>
            <a:r>
              <a:rPr lang="en-US" dirty="0" smtClean="0">
                <a:solidFill>
                  <a:srgbClr val="FFFF00"/>
                </a:solidFill>
              </a:rPr>
              <a:t> IP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307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FF00"/>
                </a:solidFill>
              </a:rPr>
              <a:t>PERSIAPAN MENGHADAPI AUDIT MQA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</a:rPr>
              <a:t>18 – </a:t>
            </a:r>
            <a:r>
              <a:rPr lang="en-US" b="1" dirty="0" smtClean="0">
                <a:solidFill>
                  <a:schemeClr val="bg1"/>
                </a:solidFill>
              </a:rPr>
              <a:t>29 </a:t>
            </a:r>
            <a:r>
              <a:rPr lang="en-US" b="1" dirty="0" err="1">
                <a:solidFill>
                  <a:schemeClr val="bg1"/>
                </a:solidFill>
              </a:rPr>
              <a:t>Ogos</a:t>
            </a:r>
            <a:r>
              <a:rPr lang="en-US" b="1" dirty="0">
                <a:solidFill>
                  <a:schemeClr val="bg1"/>
                </a:solidFill>
              </a:rPr>
              <a:t> 2014</a:t>
            </a:r>
          </a:p>
          <a:p>
            <a:r>
              <a:rPr lang="en-US" dirty="0" err="1">
                <a:solidFill>
                  <a:schemeClr val="bg1"/>
                </a:solidFill>
              </a:rPr>
              <a:t>Juruaudit</a:t>
            </a:r>
            <a:r>
              <a:rPr lang="en-US" dirty="0">
                <a:solidFill>
                  <a:schemeClr val="bg1"/>
                </a:solidFill>
              </a:rPr>
              <a:t> ISO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AJK </a:t>
            </a:r>
            <a:r>
              <a:rPr lang="en-US" dirty="0" err="1">
                <a:solidFill>
                  <a:schemeClr val="bg1"/>
                </a:solidFill>
              </a:rPr>
              <a:t>Pengakreditasian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mengadakan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simulasi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temubual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bersama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pensyarah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mengajar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kumpulan-kumpulan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diaudit</a:t>
            </a:r>
            <a:endParaRPr lang="en-US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2400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>
                <a:solidFill>
                  <a:srgbClr val="FFFF00"/>
                </a:solidFill>
              </a:rPr>
              <a:t>Persediaan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Semua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warga</a:t>
            </a:r>
            <a:r>
              <a:rPr lang="en-US" b="1" dirty="0" smtClean="0">
                <a:solidFill>
                  <a:srgbClr val="FFFF00"/>
                </a:solidFill>
              </a:rPr>
              <a:t> IPGKTAR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Visi</a:t>
            </a:r>
            <a:r>
              <a:rPr lang="en-US" dirty="0" smtClean="0">
                <a:solidFill>
                  <a:schemeClr val="bg1"/>
                </a:solidFill>
              </a:rPr>
              <a:t> IPGKTAR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Misi</a:t>
            </a:r>
            <a:r>
              <a:rPr lang="en-US" dirty="0" smtClean="0">
                <a:solidFill>
                  <a:schemeClr val="bg1"/>
                </a:solidFill>
              </a:rPr>
              <a:t> IPGKTAR</a:t>
            </a:r>
          </a:p>
          <a:p>
            <a:r>
              <a:rPr lang="en-US" dirty="0" err="1" smtClean="0">
                <a:solidFill>
                  <a:srgbClr val="FFFF00"/>
                </a:solidFill>
              </a:rPr>
              <a:t>Apakah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sumbangan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tuan</a:t>
            </a:r>
            <a:r>
              <a:rPr lang="en-US" dirty="0" smtClean="0">
                <a:solidFill>
                  <a:srgbClr val="FFFF00"/>
                </a:solidFill>
              </a:rPr>
              <a:t> / </a:t>
            </a:r>
            <a:r>
              <a:rPr lang="en-US" dirty="0" err="1" smtClean="0">
                <a:solidFill>
                  <a:srgbClr val="FFFF00"/>
                </a:solidFill>
              </a:rPr>
              <a:t>puan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terhadap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pencapaian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visi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dan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misi</a:t>
            </a:r>
            <a:r>
              <a:rPr lang="en-US" dirty="0" smtClean="0">
                <a:solidFill>
                  <a:srgbClr val="FFFF00"/>
                </a:solidFill>
              </a:rPr>
              <a:t> IPGKTAR?</a:t>
            </a:r>
          </a:p>
        </p:txBody>
      </p:sp>
    </p:spTree>
    <p:extLst>
      <p:ext uri="{BB962C8B-B14F-4D97-AF65-F5344CB8AC3E}">
        <p14:creationId xmlns:p14="http://schemas.microsoft.com/office/powerpoint/2010/main" val="1096777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Fail &amp; </a:t>
            </a:r>
            <a:r>
              <a:rPr lang="en-US" b="1" dirty="0" err="1" smtClean="0">
                <a:solidFill>
                  <a:srgbClr val="FFFF00"/>
                </a:solidFill>
              </a:rPr>
              <a:t>Rekod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Fail Program –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tindakan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KJ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Sains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, PIM &amp; KS</a:t>
            </a:r>
          </a:p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Fail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Kursus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–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tindakan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semua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KJ &amp;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pensyarah</a:t>
            </a:r>
            <a:endParaRPr lang="en-US" dirty="0" smtClean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Fail / </a:t>
            </a:r>
            <a:r>
              <a:rPr lang="en-US" dirty="0" err="1" smtClean="0">
                <a:solidFill>
                  <a:srgbClr val="FFFF00"/>
                </a:solidFill>
              </a:rPr>
              <a:t>Rekod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berkaitan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dengan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tugas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masing-masing</a:t>
            </a:r>
            <a:r>
              <a:rPr lang="en-US" dirty="0" smtClean="0">
                <a:solidFill>
                  <a:srgbClr val="FFFF00"/>
                </a:solidFill>
              </a:rPr>
              <a:t> – </a:t>
            </a:r>
            <a:r>
              <a:rPr lang="en-US" dirty="0" err="1" smtClean="0">
                <a:solidFill>
                  <a:srgbClr val="FFFF00"/>
                </a:solidFill>
              </a:rPr>
              <a:t>tindakan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staf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sokongan</a:t>
            </a:r>
            <a:r>
              <a:rPr lang="en-US" dirty="0" smtClean="0">
                <a:solidFill>
                  <a:srgbClr val="FFFF00"/>
                </a:solidFill>
              </a:rPr>
              <a:t> (</a:t>
            </a:r>
            <a:r>
              <a:rPr lang="en-US" dirty="0" err="1" smtClean="0">
                <a:solidFill>
                  <a:srgbClr val="FFFF00"/>
                </a:solidFill>
              </a:rPr>
              <a:t>Contoh</a:t>
            </a:r>
            <a:r>
              <a:rPr lang="en-US" dirty="0" smtClean="0">
                <a:solidFill>
                  <a:srgbClr val="FFFF00"/>
                </a:solidFill>
              </a:rPr>
              <a:t>: </a:t>
            </a:r>
            <a:r>
              <a:rPr lang="en-US" dirty="0" err="1" smtClean="0">
                <a:solidFill>
                  <a:srgbClr val="FFFF00"/>
                </a:solidFill>
              </a:rPr>
              <a:t>Rekod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Penggunaan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Bilik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Pengajaran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Mikro</a:t>
            </a:r>
            <a:r>
              <a:rPr lang="en-US" dirty="0" smtClean="0">
                <a:solidFill>
                  <a:srgbClr val="FFFF00"/>
                </a:solidFill>
              </a:rPr>
              <a:t>)</a:t>
            </a:r>
          </a:p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  <a:hlinkClick r:id="rId2" action="ppaction://hlinkfile"/>
              </a:rPr>
              <a:t>Format Fail Program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  <a:hlinkClick r:id="rId2" action="ppaction://hlinkfile"/>
              </a:rPr>
              <a:t>dan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  <a:hlinkClick r:id="rId2" action="ppaction://hlinkfile"/>
              </a:rPr>
              <a:t> Fail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  <a:hlinkClick r:id="rId2" action="ppaction://hlinkfile"/>
              </a:rPr>
              <a:t>Kursus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392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FF00"/>
                </a:solidFill>
              </a:rPr>
              <a:t>Persediaan</a:t>
            </a:r>
            <a:r>
              <a:rPr lang="en-US" b="1" dirty="0" smtClean="0">
                <a:solidFill>
                  <a:srgbClr val="FFFF00"/>
                </a:solidFill>
              </a:rPr>
              <a:t> KJ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  <a:hlinkClick r:id="rId2" action="ppaction://hlinkfile"/>
              </a:rPr>
              <a:t>PEO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(</a:t>
            </a:r>
            <a:r>
              <a:rPr lang="en-US" i="1" dirty="0" err="1" smtClean="0">
                <a:solidFill>
                  <a:schemeClr val="bg1">
                    <a:lumMod val="95000"/>
                  </a:schemeClr>
                </a:solidFill>
              </a:rPr>
              <a:t>Programme</a:t>
            </a:r>
            <a:r>
              <a:rPr lang="en-US" i="1" dirty="0" smtClean="0">
                <a:solidFill>
                  <a:schemeClr val="bg1">
                    <a:lumMod val="95000"/>
                  </a:schemeClr>
                </a:solidFill>
              </a:rPr>
              <a:t> Educational Objectives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atau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Matlamat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Program)</a:t>
            </a:r>
          </a:p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  <a:hlinkClick r:id="rId2" action="ppaction://hlinkfile"/>
              </a:rPr>
              <a:t>PLO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(</a:t>
            </a:r>
            <a:r>
              <a:rPr lang="en-US" i="1" dirty="0" err="1" smtClean="0">
                <a:solidFill>
                  <a:schemeClr val="bg1">
                    <a:lumMod val="95000"/>
                  </a:schemeClr>
                </a:solidFill>
              </a:rPr>
              <a:t>Programme</a:t>
            </a:r>
            <a:r>
              <a:rPr lang="en-US" i="1" dirty="0" smtClean="0">
                <a:solidFill>
                  <a:schemeClr val="bg1">
                    <a:lumMod val="95000"/>
                  </a:schemeClr>
                </a:solidFill>
              </a:rPr>
              <a:t> Learning Outcomes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atau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Hasil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Pembelajaran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Program)</a:t>
            </a:r>
          </a:p>
          <a:p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  <a:hlinkClick r:id="rId3" action="ppaction://hlinkfile"/>
              </a:rPr>
              <a:t>Struktur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  <a:hlinkClick r:id="rId3" action="ppaction://hlinkfile"/>
              </a:rPr>
              <a:t> Program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(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Kursus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Wajib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Teras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&amp;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Elektif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)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termasuk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jumlah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kredit</a:t>
            </a:r>
            <a:endParaRPr lang="en-US" dirty="0" smtClean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Kepakaran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staf</a:t>
            </a:r>
            <a:endParaRPr lang="en-US" dirty="0" smtClean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Jumlah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pelajar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mengikut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ambilan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dan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prestasi</a:t>
            </a:r>
            <a:endParaRPr lang="en-US" dirty="0" smtClean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Usaha /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Aktiviti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jabatan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berkaitan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dengan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program</a:t>
            </a:r>
          </a:p>
          <a:p>
            <a:r>
              <a:rPr lang="en-US" b="1" dirty="0" err="1" smtClean="0">
                <a:solidFill>
                  <a:schemeClr val="bg1">
                    <a:lumMod val="95000"/>
                  </a:schemeClr>
                </a:solidFill>
              </a:rPr>
              <a:t>Penambahbaikan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pada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Ambilan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2013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dan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2014</a:t>
            </a:r>
          </a:p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Pro Forma vs.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Jadual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3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3460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464</Words>
  <Application>Microsoft Office PowerPoint</Application>
  <PresentationFormat>On-screen Show (4:3)</PresentationFormat>
  <Paragraphs>64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PENGONGSIAN MAKLUMAT MQA</vt:lpstr>
      <vt:lpstr>MAKLUMAN TERKINI</vt:lpstr>
      <vt:lpstr>PROGRAM DIAUDIT</vt:lpstr>
      <vt:lpstr>USAHA MENGHADAPI AUDIT MQA</vt:lpstr>
      <vt:lpstr>PERSIAPAN MENGHADAPI AUDIT MQA</vt:lpstr>
      <vt:lpstr>PERSIAPAN MENGHADAPI AUDIT MQA</vt:lpstr>
      <vt:lpstr>Persediaan Semua warga IPGKTAR</vt:lpstr>
      <vt:lpstr>Fail &amp; Rekod</vt:lpstr>
      <vt:lpstr>Persediaan KJ</vt:lpstr>
      <vt:lpstr>Persediaan Pensyarah</vt:lpstr>
      <vt:lpstr>Jadual Audit MQA</vt:lpstr>
      <vt:lpstr>Jadual Audit MQA</vt:lpstr>
      <vt:lpstr>Sekian.  Terima kasih.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PENGONGSIAN MAKLUMAT MQA</dc:title>
  <dc:creator>user</dc:creator>
  <cp:lastModifiedBy>user</cp:lastModifiedBy>
  <cp:revision>18</cp:revision>
  <dcterms:created xsi:type="dcterms:W3CDTF">2014-08-07T09:54:27Z</dcterms:created>
  <dcterms:modified xsi:type="dcterms:W3CDTF">2014-08-08T02:44:21Z</dcterms:modified>
</cp:coreProperties>
</file>