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7" r:id="rId9"/>
    <p:sldId id="268" r:id="rId10"/>
    <p:sldId id="272" r:id="rId11"/>
    <p:sldId id="273" r:id="rId12"/>
    <p:sldId id="274" r:id="rId13"/>
    <p:sldId id="271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Julai 2014</a:t>
            </a:r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427E8-6258-4DA0-BC9F-93510F53DA2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800171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Julai 2014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98F843-41BC-41C3-90F4-B51EC54D6E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1670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Julai 2014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Julai 2014</a:t>
            </a: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Julai 2014</a:t>
            </a: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Julai 2014</a:t>
            </a: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Julai 2014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Julai 2014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Julai 2014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Julai 2014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Julai 2014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Julai 2014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Julai 2014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Julai 2014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Julai 2014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A19C-1D04-4658-8328-B8FC59FB8337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D298-6C0D-4E78-B270-DF12F6F73F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A19C-1D04-4658-8328-B8FC59FB8337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D298-6C0D-4E78-B270-DF12F6F73F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A19C-1D04-4658-8328-B8FC59FB8337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D298-6C0D-4E78-B270-DF12F6F73F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A19C-1D04-4658-8328-B8FC59FB8337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D298-6C0D-4E78-B270-DF12F6F73F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A19C-1D04-4658-8328-B8FC59FB8337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D298-6C0D-4E78-B270-DF12F6F73F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A19C-1D04-4658-8328-B8FC59FB8337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D298-6C0D-4E78-B270-DF12F6F73F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A19C-1D04-4658-8328-B8FC59FB8337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D298-6C0D-4E78-B270-DF12F6F73F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A19C-1D04-4658-8328-B8FC59FB8337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D298-6C0D-4E78-B270-DF12F6F73F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A19C-1D04-4658-8328-B8FC59FB8337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D298-6C0D-4E78-B270-DF12F6F73F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A19C-1D04-4658-8328-B8FC59FB8337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D298-6C0D-4E78-B270-DF12F6F73F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A19C-1D04-4658-8328-B8FC59FB8337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D298-6C0D-4E78-B270-DF12F6F73F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2A19C-1D04-4658-8328-B8FC59FB8337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FD298-6C0D-4E78-B270-DF12F6F73F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0.gstatic.com/images?q=tbn:ANd9GcSVoMMzYT7LYIHyMeB7QX3w1miU-A7fQECkj0_tWbk5XnBXr_FjW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438400"/>
            <a:ext cx="4572000" cy="20932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520005"/>
            <a:ext cx="9144000" cy="138499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JK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Pengakreditasian</a:t>
            </a:r>
            <a:endParaRPr lang="en-US" sz="2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Institut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Guru</a:t>
            </a:r>
          </a:p>
          <a:p>
            <a:pPr algn="r"/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Kampus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Abdul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Razak</a:t>
            </a:r>
            <a:endParaRPr lang="en-US" sz="2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141893"/>
            <a:ext cx="9144000" cy="95410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Jaminan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Kualiti</a:t>
            </a:r>
            <a:endParaRPr lang="en-US" sz="2800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Tinggi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Malaysia</a:t>
            </a:r>
            <a:endParaRPr lang="en-US" sz="2800" i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29200" y="2362200"/>
            <a:ext cx="3886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TAKLIMAT PERSEDIAAN MENGHADAPI AUDIT PEMATUHAN MQA </a:t>
            </a:r>
            <a:r>
              <a:rPr lang="en-US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Julai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2014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92162"/>
          </a:xfrm>
          <a:prstGeom prst="rec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SOALAN PANEL MQA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214643"/>
            <a:ext cx="8305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 SUMBANGAN TUAN / PUAN DALAM MENJAYAKAN PROGRAM AKADEMIK DI IPGKTAR?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MEMASTIKAN KELENGKAPAN DALAM BILIK KULIAH / DEWAN KULIAH / MAKMAL SAINS / MAKLMAL KOMPUTER / MAKMAL BAHASA / BILIK PENGAJARAN MIKRO / GIMNASIUM DLL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BERFUNGSI DENGAN BAIK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DISELENGGARA SECARA SISTEMATIK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DIURUS SERTA DIREKOD PENGGUNAANNYA DENGAN CEKAP DAN TEPAT</a:t>
            </a:r>
            <a:endParaRPr lang="en-US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24919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92162"/>
          </a:xfrm>
          <a:prstGeom prst="rec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SOALAN PANEL MQA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214643"/>
            <a:ext cx="8305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 SUMBANGAN TUAN / PUAN DALAM MENJAYAKAN PROGRAM AKADEMIK DI IPGKTAR?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MENYEDIAKAN KHIDMAT SOKONGAN KEPADA PELAJAR SEPERTI: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PERSEDIAAN TEMPAT PEPERIKSAAN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PERPUSTAKAAN / PUSAT SUMBER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BILIK KAUNSELING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ASRAMA 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BAS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IPG</a:t>
            </a:r>
          </a:p>
        </p:txBody>
      </p:sp>
    </p:spTree>
    <p:extLst>
      <p:ext uri="{BB962C8B-B14F-4D97-AF65-F5344CB8AC3E}">
        <p14:creationId xmlns:p14="http://schemas.microsoft.com/office/powerpoint/2010/main" val="1065870267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92162"/>
          </a:xfrm>
          <a:prstGeom prst="rec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SOALAN PANEL MQA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214643"/>
            <a:ext cx="83058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 SUMBANGAN TUAN / PUAN DALAM MENJAYAKAN PROGRAM AKADEMIK DI IPGKTAR?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MEMBANTU MENJAYAKAN AKTIVITI / PROJEK IPG SEPERTI: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PERHIMPUNAN / TAKLIMAT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TAMAN HERBAL JABATAN SAINS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KEMPEN MEMBACA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Dan Lain-lain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108318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92162"/>
          </a:xfrm>
          <a:prstGeom prst="rec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PENUTUP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066800"/>
            <a:ext cx="8686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warga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IPGKTAR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peranan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masing-masing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membantu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IPGKTAR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menjayakan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Audit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Pematuhan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bulan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April 2013</a:t>
            </a:r>
          </a:p>
          <a:p>
            <a:endParaRPr lang="en-US" sz="28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Sama-sama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kita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semua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berusaha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arah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menjadikan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IPGKTAR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sebuah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IPG yang paling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bersih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indah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ceria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kondusif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melahirkan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guru yang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berkualiti</a:t>
            </a:r>
            <a:endParaRPr lang="en-US" sz="28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SEKIAN.  TERIMA KASIH.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3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92162"/>
          </a:xfrm>
          <a:prstGeom prst="rec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AUDIT PEMATUHAN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066800"/>
            <a:ext cx="8686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BERTUJUAN UNTUK </a:t>
            </a:r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MEMANTAU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KUALITI PELAKSANAAN PROGRAM  AKDEMIK DI IPGKTAR</a:t>
            </a:r>
          </a:p>
          <a:p>
            <a:endParaRPr lang="en-US" sz="3200" u="sng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SASARAN: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PENSYARAH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PELAJAR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PRASARANA &amp; KHIDMAT SOKONGAN IPG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92162"/>
          </a:xfrm>
          <a:prstGeom prst="rec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PROGRAM AKADEMIK DI IPGKTAR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066800"/>
            <a:ext cx="8686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SEPENUH MASA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PISMP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(Program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Ijazah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Sarjana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Muda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Perguruan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PPISMP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(Program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Persediaan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Ijazah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Sarjana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Muda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Perguruan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92162"/>
          </a:xfrm>
          <a:prstGeom prst="rec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PROGRAM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AKADEMIK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 IPGKTAR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066800"/>
            <a:ext cx="8686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SEPARUH MASA (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Semasa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Hujung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Minggu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Cuti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PPG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(Program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Pensiswazahan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Guru)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KPLI J-QAF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Kursus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Perguruan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Lepasan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Ijazah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J-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KDC-KDPM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Kursus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Cuti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Kursus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Diploma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Perguruan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Malaysia)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92162"/>
          </a:xfrm>
          <a:prstGeom prst="rec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PISMP DI IPGKTAR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066800"/>
            <a:ext cx="8686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SAINS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MATEMATIK</a:t>
            </a:r>
          </a:p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PENDIDIKAN ISLAM</a:t>
            </a:r>
          </a:p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PENDIDIKAN MUZIK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PENDIDIKAN JASMANI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PENGAJIAN SOSIAL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PEMULIHAN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BAHASA MELAYU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BAHASA ARAB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PRA SEKOLAH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BAHASA INGGERIS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92162"/>
          </a:xfrm>
          <a:prstGeom prst="rec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VISI IPGKTAR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066800"/>
            <a:ext cx="86868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8800" dirty="0" smtClean="0">
                <a:solidFill>
                  <a:srgbClr val="FFFF00"/>
                </a:solidFill>
              </a:rPr>
              <a:t>IPGKTAR </a:t>
            </a:r>
            <a:r>
              <a:rPr lang="en-MY" sz="8800" dirty="0" err="1" smtClean="0">
                <a:solidFill>
                  <a:srgbClr val="FFFF00"/>
                </a:solidFill>
              </a:rPr>
              <a:t>Peneraju</a:t>
            </a:r>
            <a:r>
              <a:rPr lang="en-MY" sz="8800" dirty="0" smtClean="0">
                <a:solidFill>
                  <a:srgbClr val="FFFF00"/>
                </a:solidFill>
              </a:rPr>
              <a:t> </a:t>
            </a:r>
            <a:r>
              <a:rPr lang="en-MY" sz="8800" dirty="0" err="1" smtClean="0">
                <a:solidFill>
                  <a:srgbClr val="FFFF00"/>
                </a:solidFill>
              </a:rPr>
              <a:t>Kecemerlangan</a:t>
            </a:r>
            <a:r>
              <a:rPr lang="en-MY" sz="8800" dirty="0" smtClean="0">
                <a:solidFill>
                  <a:srgbClr val="FFFF00"/>
                </a:solidFill>
              </a:rPr>
              <a:t> </a:t>
            </a:r>
            <a:r>
              <a:rPr lang="en-MY" sz="8800" dirty="0" err="1" smtClean="0">
                <a:solidFill>
                  <a:srgbClr val="FFFF00"/>
                </a:solidFill>
              </a:rPr>
              <a:t>Pendidikan</a:t>
            </a:r>
            <a:r>
              <a:rPr lang="en-MY" sz="8800" dirty="0" smtClean="0">
                <a:solidFill>
                  <a:srgbClr val="FFFF00"/>
                </a:solidFill>
              </a:rPr>
              <a:t> Guru</a:t>
            </a:r>
          </a:p>
          <a:p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92162"/>
          </a:xfrm>
          <a:prstGeom prst="rec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MISI IPGKTAR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066800"/>
            <a:ext cx="8686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4800" dirty="0" smtClean="0"/>
              <a:t>IPGKTAR </a:t>
            </a:r>
            <a:r>
              <a:rPr lang="en-MY" sz="4800" dirty="0" err="1" smtClean="0"/>
              <a:t>melahirkan</a:t>
            </a:r>
            <a:r>
              <a:rPr lang="en-MY" sz="4800" dirty="0" smtClean="0">
                <a:solidFill>
                  <a:srgbClr val="FFC000"/>
                </a:solidFill>
              </a:rPr>
              <a:t> </a:t>
            </a:r>
            <a:r>
              <a:rPr lang="en-MY" sz="4800" dirty="0" smtClean="0">
                <a:solidFill>
                  <a:srgbClr val="FFFF00"/>
                </a:solidFill>
              </a:rPr>
              <a:t>guru yang </a:t>
            </a:r>
            <a:r>
              <a:rPr lang="en-MY" sz="4800" dirty="0" err="1" smtClean="0">
                <a:solidFill>
                  <a:srgbClr val="FFFF00"/>
                </a:solidFill>
              </a:rPr>
              <a:t>kompeten</a:t>
            </a:r>
            <a:r>
              <a:rPr lang="en-MY" sz="4800" dirty="0" smtClean="0">
                <a:solidFill>
                  <a:srgbClr val="FFFF00"/>
                </a:solidFill>
              </a:rPr>
              <a:t> </a:t>
            </a:r>
            <a:r>
              <a:rPr lang="en-MY" sz="4800" dirty="0" err="1" smtClean="0">
                <a:solidFill>
                  <a:srgbClr val="FFFF00"/>
                </a:solidFill>
              </a:rPr>
              <a:t>dan</a:t>
            </a:r>
            <a:r>
              <a:rPr lang="en-MY" sz="4800" dirty="0" smtClean="0">
                <a:solidFill>
                  <a:srgbClr val="FFFF00"/>
                </a:solidFill>
              </a:rPr>
              <a:t> </a:t>
            </a:r>
            <a:r>
              <a:rPr lang="en-MY" sz="4800" dirty="0" err="1" smtClean="0">
                <a:solidFill>
                  <a:srgbClr val="FFFF00"/>
                </a:solidFill>
              </a:rPr>
              <a:t>berjiwa</a:t>
            </a:r>
            <a:r>
              <a:rPr lang="en-MY" sz="4800" dirty="0" smtClean="0">
                <a:solidFill>
                  <a:srgbClr val="FFFF00"/>
                </a:solidFill>
              </a:rPr>
              <a:t> </a:t>
            </a:r>
            <a:r>
              <a:rPr lang="en-MY" sz="4800" dirty="0" err="1" smtClean="0">
                <a:solidFill>
                  <a:srgbClr val="FFFF00"/>
                </a:solidFill>
              </a:rPr>
              <a:t>pendidik</a:t>
            </a:r>
            <a:r>
              <a:rPr lang="en-MY" sz="4800" dirty="0" smtClean="0">
                <a:solidFill>
                  <a:srgbClr val="FFFF00"/>
                </a:solidFill>
              </a:rPr>
              <a:t> </a:t>
            </a:r>
            <a:r>
              <a:rPr lang="en-MY" sz="4800" dirty="0" err="1" smtClean="0"/>
              <a:t>melalui</a:t>
            </a:r>
            <a:r>
              <a:rPr lang="en-MY" sz="4800" dirty="0" smtClean="0"/>
              <a:t> </a:t>
            </a:r>
            <a:r>
              <a:rPr lang="en-MY" sz="4800" dirty="0" smtClean="0">
                <a:solidFill>
                  <a:srgbClr val="FFFF00"/>
                </a:solidFill>
              </a:rPr>
              <a:t>program </a:t>
            </a:r>
            <a:r>
              <a:rPr lang="en-MY" sz="4800" dirty="0" err="1" smtClean="0">
                <a:solidFill>
                  <a:srgbClr val="FFFF00"/>
                </a:solidFill>
              </a:rPr>
              <a:t>pembangunan</a:t>
            </a:r>
            <a:r>
              <a:rPr lang="en-MY" sz="4800" dirty="0" smtClean="0">
                <a:solidFill>
                  <a:srgbClr val="FFFF00"/>
                </a:solidFill>
              </a:rPr>
              <a:t> guru</a:t>
            </a:r>
            <a:r>
              <a:rPr lang="en-MY" sz="4800" dirty="0" smtClean="0">
                <a:solidFill>
                  <a:srgbClr val="FFC000"/>
                </a:solidFill>
              </a:rPr>
              <a:t> </a:t>
            </a:r>
            <a:r>
              <a:rPr lang="en-MY" sz="4800" dirty="0" smtClean="0"/>
              <a:t>yang </a:t>
            </a:r>
            <a:r>
              <a:rPr lang="en-MY" sz="4800" dirty="0" err="1" smtClean="0"/>
              <a:t>dinamik</a:t>
            </a:r>
            <a:r>
              <a:rPr lang="en-MY" sz="4800" dirty="0" smtClean="0"/>
              <a:t> </a:t>
            </a:r>
            <a:r>
              <a:rPr lang="en-MY" sz="4800" dirty="0" err="1" smtClean="0"/>
              <a:t>ke</a:t>
            </a:r>
            <a:r>
              <a:rPr lang="en-MY" sz="4800" dirty="0" smtClean="0"/>
              <a:t> </a:t>
            </a:r>
            <a:r>
              <a:rPr lang="en-MY" sz="4800" dirty="0" err="1" smtClean="0"/>
              <a:t>arah</a:t>
            </a:r>
            <a:r>
              <a:rPr lang="en-MY" sz="4800" dirty="0" smtClean="0"/>
              <a:t> </a:t>
            </a:r>
            <a:r>
              <a:rPr lang="en-MY" sz="4800" dirty="0" err="1" smtClean="0">
                <a:solidFill>
                  <a:srgbClr val="FFFF00"/>
                </a:solidFill>
              </a:rPr>
              <a:t>pendidikan</a:t>
            </a:r>
            <a:r>
              <a:rPr lang="en-MY" sz="4800" dirty="0" smtClean="0">
                <a:solidFill>
                  <a:srgbClr val="FFFF00"/>
                </a:solidFill>
              </a:rPr>
              <a:t> </a:t>
            </a:r>
            <a:r>
              <a:rPr lang="en-MY" sz="4800" dirty="0" err="1" smtClean="0">
                <a:solidFill>
                  <a:srgbClr val="FFFF00"/>
                </a:solidFill>
              </a:rPr>
              <a:t>sekolah</a:t>
            </a:r>
            <a:r>
              <a:rPr lang="en-MY" sz="4800" dirty="0" smtClean="0">
                <a:solidFill>
                  <a:srgbClr val="FFFF00"/>
                </a:solidFill>
              </a:rPr>
              <a:t> </a:t>
            </a:r>
            <a:r>
              <a:rPr lang="en-MY" sz="4800" dirty="0" err="1" smtClean="0">
                <a:solidFill>
                  <a:srgbClr val="FFFF00"/>
                </a:solidFill>
              </a:rPr>
              <a:t>bertaraf</a:t>
            </a:r>
            <a:r>
              <a:rPr lang="en-MY" sz="4800" dirty="0" smtClean="0">
                <a:solidFill>
                  <a:srgbClr val="FFFF00"/>
                </a:solidFill>
              </a:rPr>
              <a:t> </a:t>
            </a:r>
            <a:r>
              <a:rPr lang="en-MY" sz="4800" dirty="0" err="1" smtClean="0">
                <a:solidFill>
                  <a:srgbClr val="FFFF00"/>
                </a:solidFill>
              </a:rPr>
              <a:t>dunia</a:t>
            </a:r>
            <a:endParaRPr lang="en-MY" sz="4800" dirty="0" smtClean="0">
              <a:solidFill>
                <a:srgbClr val="FFFF00"/>
              </a:solidFill>
            </a:endParaRPr>
          </a:p>
          <a:p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92162"/>
          </a:xfrm>
          <a:prstGeom prst="rec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TEMPAT DILAWATI PANEL MQA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066800"/>
            <a:ext cx="8686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dirty="0" err="1" smtClean="0">
                <a:solidFill>
                  <a:srgbClr val="FFFF00"/>
                </a:solidFill>
              </a:rPr>
              <a:t>Makmal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Sains</a:t>
            </a:r>
            <a:r>
              <a:rPr lang="en-US" sz="4000" dirty="0" smtClean="0">
                <a:solidFill>
                  <a:srgbClr val="FFFF00"/>
                </a:solidFill>
              </a:rPr>
              <a:t> (</a:t>
            </a:r>
            <a:r>
              <a:rPr lang="en-US" sz="4000" dirty="0" err="1" smtClean="0">
                <a:solidFill>
                  <a:srgbClr val="FFFF00"/>
                </a:solidFill>
              </a:rPr>
              <a:t>Fizik</a:t>
            </a:r>
            <a:r>
              <a:rPr lang="en-US" sz="4000" dirty="0" smtClean="0">
                <a:solidFill>
                  <a:srgbClr val="FFFF00"/>
                </a:solidFill>
              </a:rPr>
              <a:t>, Kimia &amp; </a:t>
            </a:r>
            <a:r>
              <a:rPr lang="en-US" sz="4000" dirty="0" err="1" smtClean="0">
                <a:solidFill>
                  <a:srgbClr val="FFFF00"/>
                </a:solidFill>
              </a:rPr>
              <a:t>Biologi</a:t>
            </a:r>
            <a:r>
              <a:rPr lang="en-US" sz="4000" dirty="0" smtClean="0">
                <a:solidFill>
                  <a:srgbClr val="FFFF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err="1" smtClean="0"/>
              <a:t>Pusat</a:t>
            </a:r>
            <a:r>
              <a:rPr lang="en-US" sz="4000" dirty="0" smtClean="0"/>
              <a:t> </a:t>
            </a:r>
            <a:r>
              <a:rPr lang="en-US" sz="4000" dirty="0" err="1" smtClean="0"/>
              <a:t>Interaktif</a:t>
            </a:r>
            <a:r>
              <a:rPr lang="en-US" sz="4000" dirty="0" smtClean="0"/>
              <a:t> </a:t>
            </a:r>
            <a:r>
              <a:rPr lang="en-US" sz="4000" dirty="0" err="1" smtClean="0"/>
              <a:t>Sains</a:t>
            </a:r>
            <a:endParaRPr lang="en-US" sz="4000" dirty="0" smtClean="0"/>
          </a:p>
          <a:p>
            <a:pPr>
              <a:buFont typeface="Arial" pitchFamily="34" charset="0"/>
              <a:buChar char="•"/>
            </a:pPr>
            <a:r>
              <a:rPr lang="en-US" sz="4000" dirty="0" err="1" smtClean="0">
                <a:solidFill>
                  <a:srgbClr val="FFFF00"/>
                </a:solidFill>
              </a:rPr>
              <a:t>Bilik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Muzik</a:t>
            </a:r>
            <a:endParaRPr lang="en-US" sz="4000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4000" dirty="0" err="1" smtClean="0"/>
              <a:t>Pusat</a:t>
            </a:r>
            <a:r>
              <a:rPr lang="en-US" sz="4000" dirty="0" smtClean="0"/>
              <a:t> Islam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err="1" smtClean="0">
                <a:solidFill>
                  <a:srgbClr val="FFFF00"/>
                </a:solidFill>
              </a:rPr>
              <a:t>Makmal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Komputer</a:t>
            </a:r>
            <a:endParaRPr lang="en-US" sz="4000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4000" dirty="0" err="1" smtClean="0"/>
              <a:t>Gimnasium</a:t>
            </a:r>
            <a:r>
              <a:rPr lang="en-US" sz="40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smtClean="0">
                <a:solidFill>
                  <a:srgbClr val="FFFF00"/>
                </a:solidFill>
              </a:rPr>
              <a:t>Stadium, Padang &amp; </a:t>
            </a:r>
            <a:r>
              <a:rPr lang="en-US" sz="4000" dirty="0" err="1" smtClean="0">
                <a:solidFill>
                  <a:srgbClr val="FFFF00"/>
                </a:solidFill>
              </a:rPr>
              <a:t>Gelanggang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Sukan</a:t>
            </a:r>
            <a:endParaRPr lang="en-US" sz="4000" dirty="0" smtClean="0">
              <a:solidFill>
                <a:srgbClr val="FFFF00"/>
              </a:solidFill>
            </a:endParaRPr>
          </a:p>
          <a:p>
            <a:endParaRPr lang="en-US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92162"/>
          </a:xfrm>
          <a:prstGeom prst="rec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TEMPAT DILAWATI PANEL MQA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066800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dirty="0" err="1" smtClean="0"/>
              <a:t>Makmal</a:t>
            </a:r>
            <a:r>
              <a:rPr lang="en-US" sz="4000" dirty="0" smtClean="0"/>
              <a:t> </a:t>
            </a:r>
            <a:r>
              <a:rPr lang="en-US" sz="4000" dirty="0" err="1" smtClean="0"/>
              <a:t>Bahasa</a:t>
            </a:r>
            <a:endParaRPr lang="en-US" sz="4000" dirty="0" smtClean="0"/>
          </a:p>
          <a:p>
            <a:pPr>
              <a:buFont typeface="Arial" pitchFamily="34" charset="0"/>
              <a:buChar char="•"/>
            </a:pPr>
            <a:r>
              <a:rPr lang="en-US" sz="4000" dirty="0" err="1" smtClean="0">
                <a:solidFill>
                  <a:srgbClr val="FFFF00"/>
                </a:solidFill>
              </a:rPr>
              <a:t>Pusat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Sumber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err="1" smtClean="0"/>
              <a:t>Bilik</a:t>
            </a:r>
            <a:r>
              <a:rPr lang="en-US" sz="4000" dirty="0" smtClean="0"/>
              <a:t> </a:t>
            </a:r>
            <a:r>
              <a:rPr lang="en-US" sz="4000" dirty="0" err="1" smtClean="0"/>
              <a:t>Kuliah</a:t>
            </a:r>
            <a:r>
              <a:rPr lang="en-US" sz="4000" dirty="0" smtClean="0"/>
              <a:t>, </a:t>
            </a:r>
            <a:r>
              <a:rPr lang="en-US" sz="4000" dirty="0" err="1" smtClean="0"/>
              <a:t>Dewan</a:t>
            </a:r>
            <a:r>
              <a:rPr lang="en-US" sz="4000" dirty="0" smtClean="0"/>
              <a:t> </a:t>
            </a:r>
            <a:r>
              <a:rPr lang="en-US" sz="4000" dirty="0" err="1" smtClean="0"/>
              <a:t>Kuliah</a:t>
            </a:r>
            <a:endParaRPr lang="en-US" sz="4000" dirty="0" smtClean="0"/>
          </a:p>
          <a:p>
            <a:pPr>
              <a:buFont typeface="Arial" pitchFamily="34" charset="0"/>
              <a:buChar char="•"/>
            </a:pPr>
            <a:r>
              <a:rPr lang="en-US" sz="4000" dirty="0" err="1" smtClean="0">
                <a:solidFill>
                  <a:srgbClr val="FFFF00"/>
                </a:solidFill>
              </a:rPr>
              <a:t>Bilik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Pengajaran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Mikro</a:t>
            </a:r>
            <a:endParaRPr lang="en-US" sz="4000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4000" dirty="0" err="1" smtClean="0"/>
              <a:t>Bilik</a:t>
            </a:r>
            <a:r>
              <a:rPr lang="en-US" sz="4000" dirty="0" smtClean="0"/>
              <a:t> </a:t>
            </a:r>
            <a:r>
              <a:rPr lang="en-US" sz="4000" dirty="0" err="1" smtClean="0"/>
              <a:t>Kebal</a:t>
            </a:r>
            <a:r>
              <a:rPr lang="en-US" sz="4000" dirty="0" smtClean="0"/>
              <a:t>, Unit </a:t>
            </a:r>
            <a:r>
              <a:rPr lang="en-US" sz="4000" dirty="0" err="1" smtClean="0"/>
              <a:t>Peperiksaan</a:t>
            </a:r>
            <a:r>
              <a:rPr lang="en-US" sz="4000" dirty="0" smtClean="0"/>
              <a:t> &amp; </a:t>
            </a:r>
            <a:r>
              <a:rPr lang="en-US" sz="4000" dirty="0" err="1" smtClean="0"/>
              <a:t>Penilaian</a:t>
            </a:r>
            <a:endParaRPr lang="en-US" sz="4000" dirty="0" smtClean="0"/>
          </a:p>
          <a:p>
            <a:pPr>
              <a:buFont typeface="Arial" pitchFamily="34" charset="0"/>
              <a:buChar char="•"/>
            </a:pPr>
            <a:r>
              <a:rPr lang="en-US" sz="4000" dirty="0" err="1" smtClean="0">
                <a:solidFill>
                  <a:srgbClr val="FFFF00"/>
                </a:solidFill>
              </a:rPr>
              <a:t>Bilik</a:t>
            </a:r>
            <a:r>
              <a:rPr lang="en-US" sz="4000" dirty="0" smtClean="0">
                <a:solidFill>
                  <a:srgbClr val="FFFF00"/>
                </a:solidFill>
              </a:rPr>
              <a:t> Fail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err="1" smtClean="0"/>
              <a:t>Bilik</a:t>
            </a:r>
            <a:r>
              <a:rPr lang="en-US" sz="4000" dirty="0" smtClean="0"/>
              <a:t> </a:t>
            </a:r>
            <a:r>
              <a:rPr lang="en-US" sz="4000" dirty="0" err="1" smtClean="0"/>
              <a:t>Kaunseling</a:t>
            </a:r>
            <a:endParaRPr lang="en-US" sz="4000" dirty="0" smtClean="0"/>
          </a:p>
          <a:p>
            <a:pPr>
              <a:buFont typeface="Arial" pitchFamily="34" charset="0"/>
              <a:buChar char="•"/>
            </a:pPr>
            <a:r>
              <a:rPr lang="en-US" sz="4000" dirty="0" err="1" smtClean="0">
                <a:solidFill>
                  <a:srgbClr val="FFFF00"/>
                </a:solidFill>
              </a:rPr>
              <a:t>Kantin</a:t>
            </a:r>
            <a:r>
              <a:rPr lang="en-US" sz="4000" dirty="0" smtClean="0">
                <a:solidFill>
                  <a:srgbClr val="FFFF00"/>
                </a:solidFill>
              </a:rPr>
              <a:t> / </a:t>
            </a:r>
            <a:r>
              <a:rPr lang="en-US" sz="4000" dirty="0" err="1" smtClean="0">
                <a:solidFill>
                  <a:srgbClr val="FFFF00"/>
                </a:solidFill>
              </a:rPr>
              <a:t>Kafeteria</a:t>
            </a:r>
            <a:r>
              <a:rPr lang="en-US" sz="4000" dirty="0" smtClean="0">
                <a:solidFill>
                  <a:srgbClr val="FFFF00"/>
                </a:solidFill>
              </a:rPr>
              <a:t> / </a:t>
            </a:r>
            <a:r>
              <a:rPr lang="en-US" sz="4000" dirty="0" err="1" smtClean="0">
                <a:solidFill>
                  <a:srgbClr val="FFFF00"/>
                </a:solidFill>
              </a:rPr>
              <a:t>Koperasi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err="1" smtClean="0"/>
              <a:t>Asrama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endParaRPr lang="en-US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428</Words>
  <Application>Microsoft Office PowerPoint</Application>
  <PresentationFormat>On-screen Show (4:3)</PresentationFormat>
  <Paragraphs>115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SEKIAN.  TERIMA KASIH.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TMK Cynthia</cp:lastModifiedBy>
  <cp:revision>46</cp:revision>
  <cp:lastPrinted>2014-09-08T01:40:17Z</cp:lastPrinted>
  <dcterms:created xsi:type="dcterms:W3CDTF">2012-05-23T11:55:04Z</dcterms:created>
  <dcterms:modified xsi:type="dcterms:W3CDTF">2014-09-08T01:40:20Z</dcterms:modified>
</cp:coreProperties>
</file>