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5" r:id="rId3"/>
    <p:sldId id="296" r:id="rId4"/>
    <p:sldId id="277" r:id="rId5"/>
    <p:sldId id="293" r:id="rId6"/>
    <p:sldId id="290" r:id="rId7"/>
    <p:sldId id="278" r:id="rId8"/>
    <p:sldId id="285" r:id="rId9"/>
    <p:sldId id="288" r:id="rId10"/>
    <p:sldId id="287" r:id="rId11"/>
    <p:sldId id="280" r:id="rId12"/>
    <p:sldId id="281" r:id="rId13"/>
    <p:sldId id="283" r:id="rId14"/>
    <p:sldId id="291" r:id="rId15"/>
    <p:sldId id="294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22"/>
    <a:srgbClr val="6600CC"/>
    <a:srgbClr val="D60093"/>
    <a:srgbClr val="EB99E5"/>
    <a:srgbClr val="E175D4"/>
    <a:srgbClr val="BA3CA2"/>
    <a:srgbClr val="FFAFAF"/>
    <a:srgbClr val="FF9393"/>
    <a:srgbClr val="ED8383"/>
    <a:srgbClr val="D8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60"/>
  </p:normalViewPr>
  <p:slideViewPr>
    <p:cSldViewPr>
      <p:cViewPr>
        <p:scale>
          <a:sx n="94" d="100"/>
          <a:sy n="94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16 Mei 2014</a:t>
            </a:r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F1D2C-070F-4723-A926-E7139FAAA3C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546482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16 Mei 2014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91C0D-196E-4DEF-BD9E-EC3EE5DCE0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290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91C0D-196E-4DEF-BD9E-EC3EE5DCE03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16 Mei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6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0" y="0"/>
            <a:ext cx="4843449" cy="5867400"/>
          </a:xfrm>
          <a:prstGeom prst="rect">
            <a:avLst/>
          </a:prstGeom>
        </p:spPr>
      </p:pic>
      <p:sp>
        <p:nvSpPr>
          <p:cNvPr id="3169" name="Freeform 97"/>
          <p:cNvSpPr>
            <a:spLocks/>
          </p:cNvSpPr>
          <p:nvPr userDrawn="1"/>
        </p:nvSpPr>
        <p:spPr bwMode="ltGray">
          <a:xfrm>
            <a:off x="-13648" y="4483100"/>
            <a:ext cx="4122738" cy="2368550"/>
          </a:xfrm>
          <a:custGeom>
            <a:avLst/>
            <a:gdLst>
              <a:gd name="T0" fmla="*/ 0 w 2597"/>
              <a:gd name="T1" fmla="*/ 489 h 1492"/>
              <a:gd name="T2" fmla="*/ 1328 w 2597"/>
              <a:gd name="T3" fmla="*/ 840 h 1492"/>
              <a:gd name="T4" fmla="*/ 2488 w 2597"/>
              <a:gd name="T5" fmla="*/ 0 h 1492"/>
              <a:gd name="T6" fmla="*/ 1712 w 2597"/>
              <a:gd name="T7" fmla="*/ 1124 h 1492"/>
              <a:gd name="T8" fmla="*/ 636 w 2597"/>
              <a:gd name="T9" fmla="*/ 1492 h 1492"/>
              <a:gd name="T10" fmla="*/ 1 w 2597"/>
              <a:gd name="T11" fmla="*/ 1492 h 1492"/>
              <a:gd name="T12" fmla="*/ 0 w 2597"/>
              <a:gd name="T13" fmla="*/ 489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shade val="24314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0" name="Freeform 98"/>
          <p:cNvSpPr>
            <a:spLocks/>
          </p:cNvSpPr>
          <p:nvPr userDrawn="1"/>
        </p:nvSpPr>
        <p:spPr bwMode="ltGray">
          <a:xfrm>
            <a:off x="2217738" y="0"/>
            <a:ext cx="6926262" cy="6859588"/>
          </a:xfrm>
          <a:custGeom>
            <a:avLst/>
            <a:gdLst>
              <a:gd name="T0" fmla="*/ 189 w 4363"/>
              <a:gd name="T1" fmla="*/ 0 h 4321"/>
              <a:gd name="T2" fmla="*/ 561 w 4363"/>
              <a:gd name="T3" fmla="*/ 181 h 4321"/>
              <a:gd name="T4" fmla="*/ 943 w 4363"/>
              <a:gd name="T5" fmla="*/ 488 h 4321"/>
              <a:gd name="T6" fmla="*/ 1221 w 4363"/>
              <a:gd name="T7" fmla="*/ 953 h 4321"/>
              <a:gd name="T8" fmla="*/ 1413 w 4363"/>
              <a:gd name="T9" fmla="*/ 1615 h 4321"/>
              <a:gd name="T10" fmla="*/ 1290 w 4363"/>
              <a:gd name="T11" fmla="*/ 2642 h 4321"/>
              <a:gd name="T12" fmla="*/ 0 w 4363"/>
              <a:gd name="T13" fmla="*/ 4321 h 4321"/>
              <a:gd name="T14" fmla="*/ 4349 w 4363"/>
              <a:gd name="T15" fmla="*/ 4321 h 4321"/>
              <a:gd name="T16" fmla="*/ 4363 w 4363"/>
              <a:gd name="T17" fmla="*/ 0 h 4321"/>
              <a:gd name="T18" fmla="*/ 189 w 4363"/>
              <a:gd name="T19" fmla="*/ 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63" h="4321">
                <a:moveTo>
                  <a:pt x="189" y="0"/>
                </a:moveTo>
                <a:lnTo>
                  <a:pt x="561" y="181"/>
                </a:lnTo>
                <a:lnTo>
                  <a:pt x="943" y="488"/>
                </a:lnTo>
                <a:lnTo>
                  <a:pt x="1221" y="953"/>
                </a:lnTo>
                <a:lnTo>
                  <a:pt x="1413" y="1615"/>
                </a:lnTo>
                <a:lnTo>
                  <a:pt x="1290" y="2642"/>
                </a:lnTo>
                <a:lnTo>
                  <a:pt x="0" y="4321"/>
                </a:lnTo>
                <a:lnTo>
                  <a:pt x="4349" y="4321"/>
                </a:lnTo>
                <a:lnTo>
                  <a:pt x="4363" y="0"/>
                </a:lnTo>
                <a:lnTo>
                  <a:pt x="189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137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1" name="Rectangle 99"/>
          <p:cNvSpPr>
            <a:spLocks noChangeArrowheads="1"/>
          </p:cNvSpPr>
          <p:nvPr userDrawn="1"/>
        </p:nvSpPr>
        <p:spPr bwMode="ltGray">
          <a:xfrm>
            <a:off x="4398963" y="1758950"/>
            <a:ext cx="4745037" cy="2508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2" name="Rectangle 100"/>
          <p:cNvSpPr>
            <a:spLocks noChangeArrowheads="1"/>
          </p:cNvSpPr>
          <p:nvPr userDrawn="1"/>
        </p:nvSpPr>
        <p:spPr bwMode="gray">
          <a:xfrm>
            <a:off x="4284663" y="3933824"/>
            <a:ext cx="4875212" cy="7143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3" name="Freeform 101"/>
          <p:cNvSpPr>
            <a:spLocks/>
          </p:cNvSpPr>
          <p:nvPr userDrawn="1"/>
        </p:nvSpPr>
        <p:spPr bwMode="ltGray">
          <a:xfrm>
            <a:off x="-12700" y="4163373"/>
            <a:ext cx="4152900" cy="2708275"/>
          </a:xfrm>
          <a:custGeom>
            <a:avLst/>
            <a:gdLst>
              <a:gd name="T0" fmla="*/ 0 w 2576"/>
              <a:gd name="T1" fmla="*/ 1688 h 1688"/>
              <a:gd name="T2" fmla="*/ 0 w 2576"/>
              <a:gd name="T3" fmla="*/ 1112 h 1688"/>
              <a:gd name="T4" fmla="*/ 2576 w 2576"/>
              <a:gd name="T5" fmla="*/ 0 h 1688"/>
              <a:gd name="T6" fmla="*/ 2135 w 2576"/>
              <a:gd name="T7" fmla="*/ 826 h 1688"/>
              <a:gd name="T8" fmla="*/ 635 w 2576"/>
              <a:gd name="T9" fmla="*/ 1688 h 1688"/>
              <a:gd name="T10" fmla="*/ 0 w 2576"/>
              <a:gd name="T11" fmla="*/ 1688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" name="Line 102"/>
          <p:cNvSpPr>
            <a:spLocks noChangeShapeType="1"/>
          </p:cNvSpPr>
          <p:nvPr userDrawn="1"/>
        </p:nvSpPr>
        <p:spPr bwMode="white">
          <a:xfrm>
            <a:off x="4191000" y="1752600"/>
            <a:ext cx="493776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" name="Line 103"/>
          <p:cNvSpPr>
            <a:spLocks noChangeShapeType="1"/>
          </p:cNvSpPr>
          <p:nvPr userDrawn="1"/>
        </p:nvSpPr>
        <p:spPr bwMode="white">
          <a:xfrm>
            <a:off x="4284663" y="39338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" name="Line 104"/>
          <p:cNvSpPr>
            <a:spLocks noChangeShapeType="1"/>
          </p:cNvSpPr>
          <p:nvPr userDrawn="1"/>
        </p:nvSpPr>
        <p:spPr bwMode="white">
          <a:xfrm>
            <a:off x="4284663" y="4648200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" name="Freeform 105"/>
          <p:cNvSpPr>
            <a:spLocks/>
          </p:cNvSpPr>
          <p:nvPr userDrawn="1"/>
        </p:nvSpPr>
        <p:spPr bwMode="ltGray">
          <a:xfrm>
            <a:off x="965200" y="27296"/>
            <a:ext cx="3822700" cy="6870700"/>
          </a:xfrm>
          <a:custGeom>
            <a:avLst/>
            <a:gdLst>
              <a:gd name="T0" fmla="*/ 864 w 2408"/>
              <a:gd name="T1" fmla="*/ 0 h 4328"/>
              <a:gd name="T2" fmla="*/ 1984 w 2408"/>
              <a:gd name="T3" fmla="*/ 2576 h 4328"/>
              <a:gd name="T4" fmla="*/ 0 w 2408"/>
              <a:gd name="T5" fmla="*/ 4320 h 4328"/>
              <a:gd name="T6" fmla="*/ 1208 w 2408"/>
              <a:gd name="T7" fmla="*/ 4328 h 4328"/>
              <a:gd name="T8" fmla="*/ 2272 w 2408"/>
              <a:gd name="T9" fmla="*/ 2560 h 4328"/>
              <a:gd name="T10" fmla="*/ 1000 w 2408"/>
              <a:gd name="T11" fmla="*/ 0 h 4328"/>
              <a:gd name="T12" fmla="*/ 864 w 2408"/>
              <a:gd name="T13" fmla="*/ 0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8" h="4328">
                <a:moveTo>
                  <a:pt x="864" y="0"/>
                </a:moveTo>
                <a:cubicBezTo>
                  <a:pt x="2026" y="270"/>
                  <a:pt x="2408" y="1624"/>
                  <a:pt x="1984" y="2576"/>
                </a:cubicBezTo>
                <a:cubicBezTo>
                  <a:pt x="1560" y="3528"/>
                  <a:pt x="880" y="3969"/>
                  <a:pt x="0" y="4320"/>
                </a:cubicBezTo>
                <a:lnTo>
                  <a:pt x="1208" y="4328"/>
                </a:lnTo>
                <a:cubicBezTo>
                  <a:pt x="1520" y="4072"/>
                  <a:pt x="2144" y="3336"/>
                  <a:pt x="2272" y="2560"/>
                </a:cubicBezTo>
                <a:cubicBezTo>
                  <a:pt x="2400" y="1784"/>
                  <a:pt x="2280" y="416"/>
                  <a:pt x="1000" y="0"/>
                </a:cubicBezTo>
                <a:lnTo>
                  <a:pt x="864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7451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760" y="1865690"/>
            <a:ext cx="4572000" cy="1868109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0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532876" y="3933826"/>
            <a:ext cx="4572000" cy="71437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3146" name="Rectangle 74"/>
          <p:cNvSpPr>
            <a:spLocks noGrp="1" noChangeArrowheads="1"/>
          </p:cNvSpPr>
          <p:nvPr>
            <p:ph type="dt" sz="half" idx="2"/>
          </p:nvPr>
        </p:nvSpPr>
        <p:spPr>
          <a:xfrm>
            <a:off x="6172200" y="6544778"/>
            <a:ext cx="2133600" cy="28733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147" name="Rectangle 7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36046"/>
            <a:ext cx="2895600" cy="30480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148" name="Rectangle 7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25669" y="6551286"/>
            <a:ext cx="548640" cy="274320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81633AC-F570-4E4D-81CB-0D7F703DD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BC942E-6402-42BC-8F3A-BB622B8BE4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0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D57046-30FB-46D2-826E-08460822E3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50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60350"/>
            <a:ext cx="2111375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0525" y="260350"/>
            <a:ext cx="618490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AA03CB-7A63-40CE-B882-F8F756F377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019800" y="6559550"/>
            <a:ext cx="2895600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78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260350"/>
            <a:ext cx="8372475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143000"/>
            <a:ext cx="8229600" cy="5257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14800" y="6553200"/>
            <a:ext cx="838200" cy="228600"/>
          </a:xfrm>
        </p:spPr>
        <p:txBody>
          <a:bodyPr/>
          <a:lstStyle>
            <a:lvl1pPr>
              <a:defRPr/>
            </a:lvl1pPr>
          </a:lstStyle>
          <a:p>
            <a:fld id="{3EE837C2-15B4-4830-83B7-CF463554F5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609600" y="65532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6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99" y="0"/>
            <a:ext cx="4843449" cy="5867400"/>
          </a:xfrm>
          <a:prstGeom prst="rect">
            <a:avLst/>
          </a:prstGeom>
        </p:spPr>
      </p:pic>
      <p:sp>
        <p:nvSpPr>
          <p:cNvPr id="3169" name="Freeform 97"/>
          <p:cNvSpPr>
            <a:spLocks/>
          </p:cNvSpPr>
          <p:nvPr userDrawn="1"/>
        </p:nvSpPr>
        <p:spPr bwMode="ltGray">
          <a:xfrm flipH="1">
            <a:off x="5034910" y="4483100"/>
            <a:ext cx="4122738" cy="2368550"/>
          </a:xfrm>
          <a:custGeom>
            <a:avLst/>
            <a:gdLst>
              <a:gd name="T0" fmla="*/ 0 w 2597"/>
              <a:gd name="T1" fmla="*/ 489 h 1492"/>
              <a:gd name="T2" fmla="*/ 1328 w 2597"/>
              <a:gd name="T3" fmla="*/ 840 h 1492"/>
              <a:gd name="T4" fmla="*/ 2488 w 2597"/>
              <a:gd name="T5" fmla="*/ 0 h 1492"/>
              <a:gd name="T6" fmla="*/ 1712 w 2597"/>
              <a:gd name="T7" fmla="*/ 1124 h 1492"/>
              <a:gd name="T8" fmla="*/ 636 w 2597"/>
              <a:gd name="T9" fmla="*/ 1492 h 1492"/>
              <a:gd name="T10" fmla="*/ 1 w 2597"/>
              <a:gd name="T11" fmla="*/ 1492 h 1492"/>
              <a:gd name="T12" fmla="*/ 0 w 2597"/>
              <a:gd name="T13" fmla="*/ 489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shade val="24314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0" name="Freeform 98"/>
          <p:cNvSpPr>
            <a:spLocks/>
          </p:cNvSpPr>
          <p:nvPr userDrawn="1"/>
        </p:nvSpPr>
        <p:spPr bwMode="ltGray">
          <a:xfrm flipH="1">
            <a:off x="0" y="0"/>
            <a:ext cx="6926262" cy="6859588"/>
          </a:xfrm>
          <a:custGeom>
            <a:avLst/>
            <a:gdLst>
              <a:gd name="T0" fmla="*/ 189 w 4363"/>
              <a:gd name="T1" fmla="*/ 0 h 4321"/>
              <a:gd name="T2" fmla="*/ 561 w 4363"/>
              <a:gd name="T3" fmla="*/ 181 h 4321"/>
              <a:gd name="T4" fmla="*/ 943 w 4363"/>
              <a:gd name="T5" fmla="*/ 488 h 4321"/>
              <a:gd name="T6" fmla="*/ 1221 w 4363"/>
              <a:gd name="T7" fmla="*/ 953 h 4321"/>
              <a:gd name="T8" fmla="*/ 1413 w 4363"/>
              <a:gd name="T9" fmla="*/ 1615 h 4321"/>
              <a:gd name="T10" fmla="*/ 1290 w 4363"/>
              <a:gd name="T11" fmla="*/ 2642 h 4321"/>
              <a:gd name="T12" fmla="*/ 0 w 4363"/>
              <a:gd name="T13" fmla="*/ 4321 h 4321"/>
              <a:gd name="T14" fmla="*/ 4349 w 4363"/>
              <a:gd name="T15" fmla="*/ 4321 h 4321"/>
              <a:gd name="T16" fmla="*/ 4363 w 4363"/>
              <a:gd name="T17" fmla="*/ 0 h 4321"/>
              <a:gd name="T18" fmla="*/ 189 w 4363"/>
              <a:gd name="T19" fmla="*/ 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63" h="4321">
                <a:moveTo>
                  <a:pt x="189" y="0"/>
                </a:moveTo>
                <a:lnTo>
                  <a:pt x="561" y="181"/>
                </a:lnTo>
                <a:lnTo>
                  <a:pt x="943" y="488"/>
                </a:lnTo>
                <a:lnTo>
                  <a:pt x="1221" y="953"/>
                </a:lnTo>
                <a:lnTo>
                  <a:pt x="1413" y="1615"/>
                </a:lnTo>
                <a:lnTo>
                  <a:pt x="1290" y="2642"/>
                </a:lnTo>
                <a:lnTo>
                  <a:pt x="0" y="4321"/>
                </a:lnTo>
                <a:lnTo>
                  <a:pt x="4349" y="4321"/>
                </a:lnTo>
                <a:lnTo>
                  <a:pt x="4363" y="0"/>
                </a:lnTo>
                <a:lnTo>
                  <a:pt x="189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137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1" name="Rectangle 99"/>
          <p:cNvSpPr>
            <a:spLocks noChangeArrowheads="1"/>
          </p:cNvSpPr>
          <p:nvPr userDrawn="1"/>
        </p:nvSpPr>
        <p:spPr bwMode="ltGray">
          <a:xfrm>
            <a:off x="0" y="2057400"/>
            <a:ext cx="4745037" cy="2508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2" name="Rectangle 100"/>
          <p:cNvSpPr>
            <a:spLocks noChangeArrowheads="1"/>
          </p:cNvSpPr>
          <p:nvPr userDrawn="1"/>
        </p:nvSpPr>
        <p:spPr bwMode="gray">
          <a:xfrm>
            <a:off x="1588" y="3933824"/>
            <a:ext cx="4875212" cy="7143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3" name="Freeform 101"/>
          <p:cNvSpPr>
            <a:spLocks/>
          </p:cNvSpPr>
          <p:nvPr userDrawn="1"/>
        </p:nvSpPr>
        <p:spPr bwMode="ltGray">
          <a:xfrm flipH="1">
            <a:off x="4993944" y="4163373"/>
            <a:ext cx="4152900" cy="2708275"/>
          </a:xfrm>
          <a:custGeom>
            <a:avLst/>
            <a:gdLst>
              <a:gd name="T0" fmla="*/ 0 w 2576"/>
              <a:gd name="T1" fmla="*/ 1688 h 1688"/>
              <a:gd name="T2" fmla="*/ 0 w 2576"/>
              <a:gd name="T3" fmla="*/ 1112 h 1688"/>
              <a:gd name="T4" fmla="*/ 2576 w 2576"/>
              <a:gd name="T5" fmla="*/ 0 h 1688"/>
              <a:gd name="T6" fmla="*/ 2135 w 2576"/>
              <a:gd name="T7" fmla="*/ 826 h 1688"/>
              <a:gd name="T8" fmla="*/ 635 w 2576"/>
              <a:gd name="T9" fmla="*/ 1688 h 1688"/>
              <a:gd name="T10" fmla="*/ 0 w 2576"/>
              <a:gd name="T11" fmla="*/ 1688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" name="Line 102"/>
          <p:cNvSpPr>
            <a:spLocks noChangeShapeType="1"/>
          </p:cNvSpPr>
          <p:nvPr userDrawn="1"/>
        </p:nvSpPr>
        <p:spPr bwMode="white">
          <a:xfrm>
            <a:off x="-60960" y="2057400"/>
            <a:ext cx="493776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" name="Line 103"/>
          <p:cNvSpPr>
            <a:spLocks noChangeShapeType="1"/>
          </p:cNvSpPr>
          <p:nvPr userDrawn="1"/>
        </p:nvSpPr>
        <p:spPr bwMode="white">
          <a:xfrm>
            <a:off x="17463" y="39338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" name="Line 104"/>
          <p:cNvSpPr>
            <a:spLocks noChangeShapeType="1"/>
          </p:cNvSpPr>
          <p:nvPr userDrawn="1"/>
        </p:nvSpPr>
        <p:spPr bwMode="white">
          <a:xfrm>
            <a:off x="17463" y="4648200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" name="Freeform 105"/>
          <p:cNvSpPr>
            <a:spLocks/>
          </p:cNvSpPr>
          <p:nvPr userDrawn="1"/>
        </p:nvSpPr>
        <p:spPr bwMode="ltGray">
          <a:xfrm flipH="1">
            <a:off x="4406900" y="5688"/>
            <a:ext cx="3822700" cy="6870700"/>
          </a:xfrm>
          <a:custGeom>
            <a:avLst/>
            <a:gdLst>
              <a:gd name="T0" fmla="*/ 864 w 2408"/>
              <a:gd name="T1" fmla="*/ 0 h 4328"/>
              <a:gd name="T2" fmla="*/ 1984 w 2408"/>
              <a:gd name="T3" fmla="*/ 2576 h 4328"/>
              <a:gd name="T4" fmla="*/ 0 w 2408"/>
              <a:gd name="T5" fmla="*/ 4320 h 4328"/>
              <a:gd name="T6" fmla="*/ 1208 w 2408"/>
              <a:gd name="T7" fmla="*/ 4328 h 4328"/>
              <a:gd name="T8" fmla="*/ 2272 w 2408"/>
              <a:gd name="T9" fmla="*/ 2560 h 4328"/>
              <a:gd name="T10" fmla="*/ 1000 w 2408"/>
              <a:gd name="T11" fmla="*/ 0 h 4328"/>
              <a:gd name="T12" fmla="*/ 864 w 2408"/>
              <a:gd name="T13" fmla="*/ 0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8" h="4328">
                <a:moveTo>
                  <a:pt x="864" y="0"/>
                </a:moveTo>
                <a:cubicBezTo>
                  <a:pt x="2026" y="270"/>
                  <a:pt x="2408" y="1624"/>
                  <a:pt x="1984" y="2576"/>
                </a:cubicBezTo>
                <a:cubicBezTo>
                  <a:pt x="1560" y="3528"/>
                  <a:pt x="880" y="3969"/>
                  <a:pt x="0" y="4320"/>
                </a:cubicBezTo>
                <a:lnTo>
                  <a:pt x="1208" y="4328"/>
                </a:lnTo>
                <a:cubicBezTo>
                  <a:pt x="1520" y="4072"/>
                  <a:pt x="2144" y="3336"/>
                  <a:pt x="2272" y="2560"/>
                </a:cubicBezTo>
                <a:cubicBezTo>
                  <a:pt x="2400" y="1784"/>
                  <a:pt x="2280" y="416"/>
                  <a:pt x="1000" y="0"/>
                </a:cubicBezTo>
                <a:lnTo>
                  <a:pt x="864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7451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094291"/>
            <a:ext cx="4572000" cy="1868109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0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3933826"/>
            <a:ext cx="4572000" cy="71437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3146" name="Rectangle 74"/>
          <p:cNvSpPr>
            <a:spLocks noGrp="1" noChangeArrowheads="1"/>
          </p:cNvSpPr>
          <p:nvPr>
            <p:ph type="dt" sz="half" idx="2"/>
          </p:nvPr>
        </p:nvSpPr>
        <p:spPr>
          <a:xfrm>
            <a:off x="6172200" y="6544778"/>
            <a:ext cx="2133600" cy="28733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147" name="Rectangle 7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36046"/>
            <a:ext cx="2895600" cy="30480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148" name="Rectangle 7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25669" y="6551286"/>
            <a:ext cx="548640" cy="274320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81633AC-F570-4E4D-81CB-0D7F703DD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7AC15-5A2F-4D1A-957C-2BAA15051A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3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66113A-6C26-4B38-90AD-2FFCFCB5AB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9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445A1E-F1CE-4916-A56D-20FC60D2D1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5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E1C088-EA19-4C38-B658-0F2878D469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7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FB5C9C-F826-421E-B495-220C2F8AE3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4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59411B-C423-46B7-AAB5-283FAFDE5D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7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A2D4C4-B504-412E-8EC4-0CA29A0E31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6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175"/>
          <p:cNvSpPr>
            <a:spLocks noChangeArrowheads="1"/>
          </p:cNvSpPr>
          <p:nvPr/>
        </p:nvSpPr>
        <p:spPr bwMode="ltGray">
          <a:xfrm>
            <a:off x="-7960" y="0"/>
            <a:ext cx="821111" cy="6883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31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/>
            <a:ahLst/>
            <a:cxnLst>
              <a:cxn ang="0">
                <a:pos x="312" y="4336"/>
              </a:cxn>
              <a:cxn ang="0">
                <a:pos x="0" y="0"/>
              </a:cxn>
              <a:cxn ang="0">
                <a:pos x="5480" y="0"/>
              </a:cxn>
              <a:cxn ang="0">
                <a:pos x="5480" y="4320"/>
              </a:cxn>
              <a:cxn ang="0">
                <a:pos x="312" y="4336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lumMod val="22000"/>
                  <a:lumOff val="78000"/>
                </a:schemeClr>
              </a:gs>
              <a:gs pos="100000">
                <a:schemeClr val="tx2">
                  <a:lumMod val="5000"/>
                  <a:lumOff val="95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228600" dist="1143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MY"/>
          </a:p>
        </p:txBody>
      </p:sp>
      <p:grpSp>
        <p:nvGrpSpPr>
          <p:cNvPr id="17" name="Group 16"/>
          <p:cNvGrpSpPr/>
          <p:nvPr/>
        </p:nvGrpSpPr>
        <p:grpSpPr>
          <a:xfrm>
            <a:off x="247328" y="137338"/>
            <a:ext cx="760041" cy="6536280"/>
            <a:chOff x="2919314" y="137338"/>
            <a:chExt cx="760041" cy="6536280"/>
          </a:xfrm>
        </p:grpSpPr>
        <p:grpSp>
          <p:nvGrpSpPr>
            <p:cNvPr id="18" name="Group 169"/>
            <p:cNvGrpSpPr/>
            <p:nvPr userDrawn="1"/>
          </p:nvGrpSpPr>
          <p:grpSpPr>
            <a:xfrm>
              <a:off x="2919314" y="137338"/>
              <a:ext cx="294955" cy="152400"/>
              <a:chOff x="2919314" y="137338"/>
              <a:chExt cx="294955" cy="152400"/>
            </a:xfrm>
          </p:grpSpPr>
          <p:sp>
            <p:nvSpPr>
              <p:cNvPr id="70" name="Rectangle 100"/>
              <p:cNvSpPr>
                <a:spLocks noChangeArrowheads="1"/>
              </p:cNvSpPr>
              <p:nvPr/>
            </p:nvSpPr>
            <p:spPr bwMode="gray">
              <a:xfrm rot="21349991">
                <a:off x="2919314" y="204872"/>
                <a:ext cx="152400" cy="365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71" name="Oval 101"/>
              <p:cNvSpPr>
                <a:spLocks noChangeArrowheads="1"/>
              </p:cNvSpPr>
              <p:nvPr/>
            </p:nvSpPr>
            <p:spPr bwMode="gray">
              <a:xfrm rot="21349991">
                <a:off x="3061869" y="137338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19" name="Group 170"/>
            <p:cNvGrpSpPr/>
            <p:nvPr userDrawn="1"/>
          </p:nvGrpSpPr>
          <p:grpSpPr>
            <a:xfrm>
              <a:off x="2946652" y="512581"/>
              <a:ext cx="294955" cy="152400"/>
              <a:chOff x="2946652" y="512581"/>
              <a:chExt cx="294955" cy="152400"/>
            </a:xfrm>
          </p:grpSpPr>
          <p:sp>
            <p:nvSpPr>
              <p:cNvPr id="68" name="Rectangle 103"/>
              <p:cNvSpPr>
                <a:spLocks noChangeArrowheads="1"/>
              </p:cNvSpPr>
              <p:nvPr/>
            </p:nvSpPr>
            <p:spPr bwMode="gray">
              <a:xfrm rot="21349991">
                <a:off x="2946652" y="580115"/>
                <a:ext cx="152400" cy="365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69" name="Oval 104"/>
              <p:cNvSpPr>
                <a:spLocks noChangeArrowheads="1"/>
              </p:cNvSpPr>
              <p:nvPr/>
            </p:nvSpPr>
            <p:spPr bwMode="gray">
              <a:xfrm rot="21349991">
                <a:off x="3089207" y="512581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20" name="Group 171"/>
            <p:cNvGrpSpPr/>
            <p:nvPr userDrawn="1"/>
          </p:nvGrpSpPr>
          <p:grpSpPr>
            <a:xfrm>
              <a:off x="2973989" y="887824"/>
              <a:ext cx="294955" cy="152400"/>
              <a:chOff x="2973989" y="887824"/>
              <a:chExt cx="294955" cy="152400"/>
            </a:xfrm>
          </p:grpSpPr>
          <p:sp>
            <p:nvSpPr>
              <p:cNvPr id="66" name="Rectangle 106"/>
              <p:cNvSpPr>
                <a:spLocks noChangeArrowheads="1"/>
              </p:cNvSpPr>
              <p:nvPr/>
            </p:nvSpPr>
            <p:spPr bwMode="gray">
              <a:xfrm rot="21349991">
                <a:off x="2973989" y="955358"/>
                <a:ext cx="152400" cy="365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67" name="Oval 107"/>
              <p:cNvSpPr>
                <a:spLocks noChangeArrowheads="1"/>
              </p:cNvSpPr>
              <p:nvPr/>
            </p:nvSpPr>
            <p:spPr bwMode="gray">
              <a:xfrm rot="21349991">
                <a:off x="3116544" y="887824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21" name="Group 172"/>
            <p:cNvGrpSpPr/>
            <p:nvPr userDrawn="1"/>
          </p:nvGrpSpPr>
          <p:grpSpPr>
            <a:xfrm>
              <a:off x="3001327" y="1263067"/>
              <a:ext cx="294955" cy="152400"/>
              <a:chOff x="3001327" y="1263067"/>
              <a:chExt cx="294955" cy="152400"/>
            </a:xfrm>
          </p:grpSpPr>
          <p:sp>
            <p:nvSpPr>
              <p:cNvPr id="64" name="Rectangle 109"/>
              <p:cNvSpPr>
                <a:spLocks noChangeArrowheads="1"/>
              </p:cNvSpPr>
              <p:nvPr/>
            </p:nvSpPr>
            <p:spPr bwMode="gray">
              <a:xfrm rot="21349991">
                <a:off x="3001327" y="1330601"/>
                <a:ext cx="152400" cy="365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65" name="Oval 110"/>
              <p:cNvSpPr>
                <a:spLocks noChangeArrowheads="1"/>
              </p:cNvSpPr>
              <p:nvPr/>
            </p:nvSpPr>
            <p:spPr bwMode="gray">
              <a:xfrm rot="21349991">
                <a:off x="3143882" y="1263067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22" name="Group 173"/>
            <p:cNvGrpSpPr/>
            <p:nvPr userDrawn="1"/>
          </p:nvGrpSpPr>
          <p:grpSpPr>
            <a:xfrm>
              <a:off x="3028665" y="1638310"/>
              <a:ext cx="294955" cy="152400"/>
              <a:chOff x="3028665" y="1638310"/>
              <a:chExt cx="294955" cy="152400"/>
            </a:xfrm>
          </p:grpSpPr>
          <p:sp>
            <p:nvSpPr>
              <p:cNvPr id="62" name="Rectangle 112"/>
              <p:cNvSpPr>
                <a:spLocks noChangeArrowheads="1"/>
              </p:cNvSpPr>
              <p:nvPr/>
            </p:nvSpPr>
            <p:spPr bwMode="gray">
              <a:xfrm rot="21349991">
                <a:off x="3028665" y="1705844"/>
                <a:ext cx="152400" cy="365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63" name="Oval 113"/>
              <p:cNvSpPr>
                <a:spLocks noChangeArrowheads="1"/>
              </p:cNvSpPr>
              <p:nvPr/>
            </p:nvSpPr>
            <p:spPr bwMode="gray">
              <a:xfrm rot="21349991">
                <a:off x="3171220" y="163831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23" name="Group 174"/>
            <p:cNvGrpSpPr/>
            <p:nvPr userDrawn="1"/>
          </p:nvGrpSpPr>
          <p:grpSpPr>
            <a:xfrm>
              <a:off x="3056002" y="2013553"/>
              <a:ext cx="294955" cy="152400"/>
              <a:chOff x="3056002" y="2013553"/>
              <a:chExt cx="294955" cy="152400"/>
            </a:xfrm>
          </p:grpSpPr>
          <p:sp>
            <p:nvSpPr>
              <p:cNvPr id="60" name="Rectangle 115"/>
              <p:cNvSpPr>
                <a:spLocks noChangeArrowheads="1"/>
              </p:cNvSpPr>
              <p:nvPr/>
            </p:nvSpPr>
            <p:spPr bwMode="gray">
              <a:xfrm rot="21349991">
                <a:off x="3056002" y="2081087"/>
                <a:ext cx="152400" cy="365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61" name="Oval 116"/>
              <p:cNvSpPr>
                <a:spLocks noChangeArrowheads="1"/>
              </p:cNvSpPr>
              <p:nvPr/>
            </p:nvSpPr>
            <p:spPr bwMode="gray">
              <a:xfrm rot="21349991">
                <a:off x="3198557" y="2013553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24" name="Group 175"/>
            <p:cNvGrpSpPr/>
            <p:nvPr userDrawn="1"/>
          </p:nvGrpSpPr>
          <p:grpSpPr>
            <a:xfrm>
              <a:off x="3083455" y="2390379"/>
              <a:ext cx="294955" cy="152400"/>
              <a:chOff x="3083455" y="2390379"/>
              <a:chExt cx="294955" cy="152400"/>
            </a:xfrm>
          </p:grpSpPr>
          <p:sp>
            <p:nvSpPr>
              <p:cNvPr id="58" name="Rectangle 118"/>
              <p:cNvSpPr>
                <a:spLocks noChangeArrowheads="1"/>
              </p:cNvSpPr>
              <p:nvPr/>
            </p:nvSpPr>
            <p:spPr bwMode="gray">
              <a:xfrm rot="21349991">
                <a:off x="3083455" y="2457913"/>
                <a:ext cx="152400" cy="365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59" name="Oval 119"/>
              <p:cNvSpPr>
                <a:spLocks noChangeArrowheads="1"/>
              </p:cNvSpPr>
              <p:nvPr/>
            </p:nvSpPr>
            <p:spPr bwMode="gray">
              <a:xfrm rot="21349991">
                <a:off x="3226010" y="2390379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25" name="Group 176"/>
            <p:cNvGrpSpPr/>
            <p:nvPr userDrawn="1"/>
          </p:nvGrpSpPr>
          <p:grpSpPr>
            <a:xfrm>
              <a:off x="3110793" y="2765622"/>
              <a:ext cx="294955" cy="152400"/>
              <a:chOff x="3110793" y="2765622"/>
              <a:chExt cx="294955" cy="152400"/>
            </a:xfrm>
          </p:grpSpPr>
          <p:sp>
            <p:nvSpPr>
              <p:cNvPr id="56" name="Rectangle 121"/>
              <p:cNvSpPr>
                <a:spLocks noChangeArrowheads="1"/>
              </p:cNvSpPr>
              <p:nvPr/>
            </p:nvSpPr>
            <p:spPr bwMode="gray">
              <a:xfrm rot="21349991">
                <a:off x="3110793" y="2833156"/>
                <a:ext cx="152400" cy="365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57" name="Oval 122"/>
              <p:cNvSpPr>
                <a:spLocks noChangeArrowheads="1"/>
              </p:cNvSpPr>
              <p:nvPr/>
            </p:nvSpPr>
            <p:spPr bwMode="gray">
              <a:xfrm rot="21349991">
                <a:off x="3253348" y="2765622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26" name="Group 177"/>
            <p:cNvGrpSpPr/>
            <p:nvPr userDrawn="1"/>
          </p:nvGrpSpPr>
          <p:grpSpPr>
            <a:xfrm>
              <a:off x="3138131" y="3140865"/>
              <a:ext cx="294955" cy="152400"/>
              <a:chOff x="3138131" y="3140865"/>
              <a:chExt cx="294955" cy="152400"/>
            </a:xfrm>
          </p:grpSpPr>
          <p:sp>
            <p:nvSpPr>
              <p:cNvPr id="54" name="Rectangle 124"/>
              <p:cNvSpPr>
                <a:spLocks noChangeArrowheads="1"/>
              </p:cNvSpPr>
              <p:nvPr/>
            </p:nvSpPr>
            <p:spPr bwMode="gray">
              <a:xfrm rot="21349991">
                <a:off x="3138131" y="3208399"/>
                <a:ext cx="152400" cy="365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55" name="Oval 125"/>
              <p:cNvSpPr>
                <a:spLocks noChangeArrowheads="1"/>
              </p:cNvSpPr>
              <p:nvPr/>
            </p:nvSpPr>
            <p:spPr bwMode="gray">
              <a:xfrm rot="21349991">
                <a:off x="3280686" y="3140865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27" name="Group 178"/>
            <p:cNvGrpSpPr/>
            <p:nvPr userDrawn="1"/>
          </p:nvGrpSpPr>
          <p:grpSpPr>
            <a:xfrm>
              <a:off x="3165468" y="3516108"/>
              <a:ext cx="294955" cy="152400"/>
              <a:chOff x="3165468" y="3516108"/>
              <a:chExt cx="294955" cy="152400"/>
            </a:xfrm>
          </p:grpSpPr>
          <p:sp>
            <p:nvSpPr>
              <p:cNvPr id="52" name="Rectangle 127"/>
              <p:cNvSpPr>
                <a:spLocks noChangeArrowheads="1"/>
              </p:cNvSpPr>
              <p:nvPr/>
            </p:nvSpPr>
            <p:spPr bwMode="gray">
              <a:xfrm rot="21349991">
                <a:off x="3165468" y="3583642"/>
                <a:ext cx="152400" cy="365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53" name="Oval 128"/>
              <p:cNvSpPr>
                <a:spLocks noChangeArrowheads="1"/>
              </p:cNvSpPr>
              <p:nvPr/>
            </p:nvSpPr>
            <p:spPr bwMode="gray">
              <a:xfrm rot="21349991">
                <a:off x="3308023" y="3516108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28" name="Group 179"/>
            <p:cNvGrpSpPr/>
            <p:nvPr userDrawn="1"/>
          </p:nvGrpSpPr>
          <p:grpSpPr>
            <a:xfrm>
              <a:off x="3192806" y="3891351"/>
              <a:ext cx="294955" cy="152400"/>
              <a:chOff x="3192806" y="3891351"/>
              <a:chExt cx="294955" cy="152400"/>
            </a:xfrm>
          </p:grpSpPr>
          <p:sp>
            <p:nvSpPr>
              <p:cNvPr id="50" name="Rectangle 130"/>
              <p:cNvSpPr>
                <a:spLocks noChangeArrowheads="1"/>
              </p:cNvSpPr>
              <p:nvPr/>
            </p:nvSpPr>
            <p:spPr bwMode="gray">
              <a:xfrm rot="21349991">
                <a:off x="3192806" y="3958885"/>
                <a:ext cx="152400" cy="365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51" name="Oval 131"/>
              <p:cNvSpPr>
                <a:spLocks noChangeArrowheads="1"/>
              </p:cNvSpPr>
              <p:nvPr/>
            </p:nvSpPr>
            <p:spPr bwMode="gray">
              <a:xfrm rot="21349991">
                <a:off x="3335361" y="3891351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29" name="Group 180"/>
            <p:cNvGrpSpPr/>
            <p:nvPr userDrawn="1"/>
          </p:nvGrpSpPr>
          <p:grpSpPr>
            <a:xfrm>
              <a:off x="3220143" y="4266594"/>
              <a:ext cx="294955" cy="152400"/>
              <a:chOff x="3220143" y="4266594"/>
              <a:chExt cx="294955" cy="152400"/>
            </a:xfrm>
          </p:grpSpPr>
          <p:sp>
            <p:nvSpPr>
              <p:cNvPr id="48" name="Rectangle 133"/>
              <p:cNvSpPr>
                <a:spLocks noChangeArrowheads="1"/>
              </p:cNvSpPr>
              <p:nvPr/>
            </p:nvSpPr>
            <p:spPr bwMode="gray">
              <a:xfrm rot="21349991">
                <a:off x="3220143" y="4334128"/>
                <a:ext cx="152400" cy="365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49" name="Oval 134"/>
              <p:cNvSpPr>
                <a:spLocks noChangeArrowheads="1"/>
              </p:cNvSpPr>
              <p:nvPr/>
            </p:nvSpPr>
            <p:spPr bwMode="gray">
              <a:xfrm rot="21349991">
                <a:off x="3362698" y="4266594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30" name="Group 181"/>
            <p:cNvGrpSpPr/>
            <p:nvPr userDrawn="1"/>
          </p:nvGrpSpPr>
          <p:grpSpPr>
            <a:xfrm>
              <a:off x="3247596" y="4643420"/>
              <a:ext cx="294955" cy="152400"/>
              <a:chOff x="3247596" y="4643420"/>
              <a:chExt cx="294955" cy="152400"/>
            </a:xfrm>
          </p:grpSpPr>
          <p:sp>
            <p:nvSpPr>
              <p:cNvPr id="46" name="Rectangle 136"/>
              <p:cNvSpPr>
                <a:spLocks noChangeArrowheads="1"/>
              </p:cNvSpPr>
              <p:nvPr/>
            </p:nvSpPr>
            <p:spPr bwMode="gray">
              <a:xfrm rot="21349991">
                <a:off x="3247596" y="4710954"/>
                <a:ext cx="152400" cy="365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47" name="Oval 137"/>
              <p:cNvSpPr>
                <a:spLocks noChangeArrowheads="1"/>
              </p:cNvSpPr>
              <p:nvPr/>
            </p:nvSpPr>
            <p:spPr bwMode="gray">
              <a:xfrm rot="21349991">
                <a:off x="3390151" y="464342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31" name="Group 182"/>
            <p:cNvGrpSpPr/>
            <p:nvPr userDrawn="1"/>
          </p:nvGrpSpPr>
          <p:grpSpPr>
            <a:xfrm>
              <a:off x="3274934" y="5018663"/>
              <a:ext cx="294955" cy="152400"/>
              <a:chOff x="3274934" y="5018663"/>
              <a:chExt cx="294955" cy="152400"/>
            </a:xfrm>
          </p:grpSpPr>
          <p:sp>
            <p:nvSpPr>
              <p:cNvPr id="44" name="Rectangle 139"/>
              <p:cNvSpPr>
                <a:spLocks noChangeArrowheads="1"/>
              </p:cNvSpPr>
              <p:nvPr/>
            </p:nvSpPr>
            <p:spPr bwMode="gray">
              <a:xfrm rot="21349991">
                <a:off x="3274934" y="5086197"/>
                <a:ext cx="152400" cy="365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45" name="Oval 140"/>
              <p:cNvSpPr>
                <a:spLocks noChangeArrowheads="1"/>
              </p:cNvSpPr>
              <p:nvPr/>
            </p:nvSpPr>
            <p:spPr bwMode="gray">
              <a:xfrm rot="21349991">
                <a:off x="3417489" y="5018663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32" name="Group 183"/>
            <p:cNvGrpSpPr/>
            <p:nvPr userDrawn="1"/>
          </p:nvGrpSpPr>
          <p:grpSpPr>
            <a:xfrm>
              <a:off x="3302272" y="5393906"/>
              <a:ext cx="294955" cy="152400"/>
              <a:chOff x="3302272" y="5393906"/>
              <a:chExt cx="294955" cy="152400"/>
            </a:xfrm>
          </p:grpSpPr>
          <p:sp>
            <p:nvSpPr>
              <p:cNvPr id="42" name="Rectangle 142"/>
              <p:cNvSpPr>
                <a:spLocks noChangeArrowheads="1"/>
              </p:cNvSpPr>
              <p:nvPr/>
            </p:nvSpPr>
            <p:spPr bwMode="gray">
              <a:xfrm rot="21349991">
                <a:off x="3302272" y="5461440"/>
                <a:ext cx="152400" cy="365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43" name="Oval 143"/>
              <p:cNvSpPr>
                <a:spLocks noChangeArrowheads="1"/>
              </p:cNvSpPr>
              <p:nvPr/>
            </p:nvSpPr>
            <p:spPr bwMode="gray">
              <a:xfrm rot="21349991">
                <a:off x="3444827" y="5393906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33" name="Group 184"/>
            <p:cNvGrpSpPr/>
            <p:nvPr userDrawn="1"/>
          </p:nvGrpSpPr>
          <p:grpSpPr>
            <a:xfrm>
              <a:off x="3329609" y="5769149"/>
              <a:ext cx="294955" cy="152400"/>
              <a:chOff x="3329609" y="5769149"/>
              <a:chExt cx="294955" cy="152400"/>
            </a:xfrm>
          </p:grpSpPr>
          <p:sp>
            <p:nvSpPr>
              <p:cNvPr id="40" name="Rectangle 145"/>
              <p:cNvSpPr>
                <a:spLocks noChangeArrowheads="1"/>
              </p:cNvSpPr>
              <p:nvPr/>
            </p:nvSpPr>
            <p:spPr bwMode="gray">
              <a:xfrm rot="21349991">
                <a:off x="3329609" y="5836683"/>
                <a:ext cx="152400" cy="365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41" name="Oval 146"/>
              <p:cNvSpPr>
                <a:spLocks noChangeArrowheads="1"/>
              </p:cNvSpPr>
              <p:nvPr/>
            </p:nvSpPr>
            <p:spPr bwMode="gray">
              <a:xfrm rot="21349991">
                <a:off x="3472164" y="5769149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34" name="Group 185"/>
            <p:cNvGrpSpPr/>
            <p:nvPr userDrawn="1"/>
          </p:nvGrpSpPr>
          <p:grpSpPr>
            <a:xfrm>
              <a:off x="3356947" y="6144392"/>
              <a:ext cx="294955" cy="152400"/>
              <a:chOff x="3356947" y="6144392"/>
              <a:chExt cx="294955" cy="152400"/>
            </a:xfrm>
          </p:grpSpPr>
          <p:sp>
            <p:nvSpPr>
              <p:cNvPr id="38" name="Rectangle 148"/>
              <p:cNvSpPr>
                <a:spLocks noChangeArrowheads="1"/>
              </p:cNvSpPr>
              <p:nvPr/>
            </p:nvSpPr>
            <p:spPr bwMode="gray">
              <a:xfrm rot="21349991">
                <a:off x="3356947" y="6211926"/>
                <a:ext cx="152400" cy="365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39" name="Oval 149"/>
              <p:cNvSpPr>
                <a:spLocks noChangeArrowheads="1"/>
              </p:cNvSpPr>
              <p:nvPr/>
            </p:nvSpPr>
            <p:spPr bwMode="gray">
              <a:xfrm rot="21349991">
                <a:off x="3499502" y="6144392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35" name="Group 186"/>
            <p:cNvGrpSpPr/>
            <p:nvPr userDrawn="1"/>
          </p:nvGrpSpPr>
          <p:grpSpPr>
            <a:xfrm>
              <a:off x="3384400" y="6521218"/>
              <a:ext cx="294955" cy="152400"/>
              <a:chOff x="3384400" y="6521218"/>
              <a:chExt cx="294955" cy="152400"/>
            </a:xfrm>
          </p:grpSpPr>
          <p:sp>
            <p:nvSpPr>
              <p:cNvPr id="36" name="Rectangle 151"/>
              <p:cNvSpPr>
                <a:spLocks noChangeArrowheads="1"/>
              </p:cNvSpPr>
              <p:nvPr/>
            </p:nvSpPr>
            <p:spPr bwMode="gray">
              <a:xfrm rot="21349991">
                <a:off x="3384400" y="6588752"/>
                <a:ext cx="152400" cy="365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37" name="Oval 152"/>
              <p:cNvSpPr>
                <a:spLocks noChangeArrowheads="1"/>
              </p:cNvSpPr>
              <p:nvPr/>
            </p:nvSpPr>
            <p:spPr bwMode="gray">
              <a:xfrm rot="21349991">
                <a:off x="3526955" y="6521218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2700" dir="16200000" algn="ctr" rotWithShape="0">
                  <a:schemeClr val="tx2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</p:grpSp>
      <p:sp>
        <p:nvSpPr>
          <p:cNvPr id="1114" name="Freeform 90"/>
          <p:cNvSpPr>
            <a:spLocks/>
          </p:cNvSpPr>
          <p:nvPr/>
        </p:nvSpPr>
        <p:spPr bwMode="gray">
          <a:xfrm>
            <a:off x="5448300" y="740392"/>
            <a:ext cx="3700463" cy="988118"/>
          </a:xfrm>
          <a:custGeom>
            <a:avLst/>
            <a:gdLst>
              <a:gd name="T0" fmla="*/ 0 w 2331"/>
              <a:gd name="T1" fmla="*/ 0 h 776"/>
              <a:gd name="T2" fmla="*/ 1312 w 2331"/>
              <a:gd name="T3" fmla="*/ 232 h 776"/>
              <a:gd name="T4" fmla="*/ 2328 w 2331"/>
              <a:gd name="T5" fmla="*/ 776 h 776"/>
              <a:gd name="T6" fmla="*/ 2331 w 2331"/>
              <a:gd name="T7" fmla="*/ 431 h 776"/>
              <a:gd name="T8" fmla="*/ 992 w 2331"/>
              <a:gd name="T9" fmla="*/ 32 h 776"/>
              <a:gd name="T10" fmla="*/ 0 w 2331"/>
              <a:gd name="T11" fmla="*/ 0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1" h="776">
                <a:moveTo>
                  <a:pt x="0" y="0"/>
                </a:moveTo>
                <a:cubicBezTo>
                  <a:pt x="616" y="64"/>
                  <a:pt x="832" y="96"/>
                  <a:pt x="1312" y="232"/>
                </a:cubicBezTo>
                <a:cubicBezTo>
                  <a:pt x="1792" y="368"/>
                  <a:pt x="2280" y="745"/>
                  <a:pt x="2328" y="776"/>
                </a:cubicBezTo>
                <a:lnTo>
                  <a:pt x="2331" y="431"/>
                </a:lnTo>
                <a:cubicBezTo>
                  <a:pt x="2108" y="307"/>
                  <a:pt x="1380" y="104"/>
                  <a:pt x="992" y="32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019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1110" y="1143000"/>
            <a:ext cx="801808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4192" y="6516804"/>
            <a:ext cx="838200" cy="30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fld id="{5D6BA864-5CE8-4D51-8C8B-DE0141F449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90525" y="260350"/>
            <a:ext cx="837247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5532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6" y="6316748"/>
            <a:ext cx="548640" cy="532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094" y="6003190"/>
            <a:ext cx="329184" cy="384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455215" y="4079149"/>
            <a:ext cx="3501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0" baseline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INSTITUTE OF TEACHER EDUCATION MALAYSIA</a:t>
            </a:r>
          </a:p>
          <a:p>
            <a:r>
              <a:rPr lang="en-US" sz="1200" b="1" spc="0" baseline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MINISTRY OF EDUCATION MALAYSIA</a:t>
            </a:r>
          </a:p>
        </p:txBody>
      </p:sp>
      <p:pic>
        <p:nvPicPr>
          <p:cNvPr id="1129" name="Picture 10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201" y="-12761"/>
            <a:ext cx="9153524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5" name="Freeform 91"/>
          <p:cNvSpPr>
            <a:spLocks/>
          </p:cNvSpPr>
          <p:nvPr/>
        </p:nvSpPr>
        <p:spPr bwMode="gray">
          <a:xfrm>
            <a:off x="-76199" y="111457"/>
            <a:ext cx="9220200" cy="1200008"/>
          </a:xfrm>
          <a:custGeom>
            <a:avLst/>
            <a:gdLst>
              <a:gd name="T0" fmla="*/ 0 w 5760"/>
              <a:gd name="T1" fmla="*/ 625 h 899"/>
              <a:gd name="T2" fmla="*/ 3017 w 5760"/>
              <a:gd name="T3" fmla="*/ 451 h 899"/>
              <a:gd name="T4" fmla="*/ 5760 w 5760"/>
              <a:gd name="T5" fmla="*/ 899 h 899"/>
              <a:gd name="T6" fmla="*/ 5760 w 5760"/>
              <a:gd name="T7" fmla="*/ 218 h 899"/>
              <a:gd name="T8" fmla="*/ 2837 w 5760"/>
              <a:gd name="T9" fmla="*/ 31 h 899"/>
              <a:gd name="T10" fmla="*/ 0 w 5760"/>
              <a:gd name="T11" fmla="*/ 401 h 899"/>
              <a:gd name="T12" fmla="*/ 0 w 5760"/>
              <a:gd name="T13" fmla="*/ 625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899">
                <a:moveTo>
                  <a:pt x="0" y="625"/>
                </a:moveTo>
                <a:cubicBezTo>
                  <a:pt x="466" y="515"/>
                  <a:pt x="1509" y="423"/>
                  <a:pt x="3017" y="451"/>
                </a:cubicBezTo>
                <a:cubicBezTo>
                  <a:pt x="4525" y="479"/>
                  <a:pt x="5486" y="753"/>
                  <a:pt x="5760" y="899"/>
                </a:cubicBezTo>
                <a:lnTo>
                  <a:pt x="5760" y="218"/>
                </a:lnTo>
                <a:cubicBezTo>
                  <a:pt x="5273" y="73"/>
                  <a:pt x="3797" y="0"/>
                  <a:pt x="2837" y="31"/>
                </a:cubicBezTo>
                <a:cubicBezTo>
                  <a:pt x="1798" y="54"/>
                  <a:pt x="448" y="285"/>
                  <a:pt x="0" y="401"/>
                </a:cubicBezTo>
                <a:lnTo>
                  <a:pt x="0" y="625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8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i="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62400" y="457200"/>
            <a:ext cx="5286703" cy="27432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/>
              </a:rPr>
              <a:t>FOKUS PERBINCANGAN:</a:t>
            </a:r>
            <a:br>
              <a:rPr lang="en-US" sz="2800" dirty="0" smtClean="0">
                <a:solidFill>
                  <a:schemeClr val="tx1"/>
                </a:solidFill>
                <a:effectLst/>
              </a:rPr>
            </a:br>
            <a:r>
              <a:rPr lang="en-US" sz="2800" dirty="0">
                <a:solidFill>
                  <a:schemeClr val="tx1"/>
                </a:solidFill>
                <a:effectLst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</a:rPr>
              <a:t>    </a:t>
            </a:r>
            <a:r>
              <a:rPr lang="en-US" sz="2400" dirty="0" smtClean="0"/>
              <a:t>AMALAN KBAT &amp;</a:t>
            </a:r>
            <a:br>
              <a:rPr lang="en-US" sz="2400" dirty="0" smtClean="0"/>
            </a:br>
            <a:r>
              <a:rPr lang="en-US" sz="2400" dirty="0" smtClean="0"/>
              <a:t>DOKUMEN COPPA  MQA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495800" y="5105400"/>
            <a:ext cx="464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Tarikh</a:t>
            </a:r>
            <a:r>
              <a:rPr lang="en-US" sz="2000" b="1" dirty="0" smtClean="0"/>
              <a:t> : 16 Mei 2014 (</a:t>
            </a:r>
            <a:r>
              <a:rPr lang="en-US" sz="2000" b="1" dirty="0" err="1" smtClean="0"/>
              <a:t>Jumaat</a:t>
            </a:r>
            <a:r>
              <a:rPr lang="en-US" sz="2000" b="1" dirty="0" smtClean="0"/>
              <a:t>)</a:t>
            </a:r>
          </a:p>
          <a:p>
            <a:r>
              <a:rPr lang="en-US" sz="2000" b="1" dirty="0" smtClean="0"/>
              <a:t> Masa : 215 – 415 </a:t>
            </a:r>
            <a:r>
              <a:rPr lang="en-US" sz="2000" b="1" dirty="0" err="1" smtClean="0"/>
              <a:t>petang</a:t>
            </a:r>
            <a:endParaRPr lang="en-US" sz="2000" b="1" dirty="0" smtClean="0"/>
          </a:p>
          <a:p>
            <a:r>
              <a:rPr lang="en-US" sz="2000" b="1" dirty="0" err="1" smtClean="0"/>
              <a:t>Tempat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Dewan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Sadong</a:t>
            </a:r>
            <a:r>
              <a:rPr lang="en-US" sz="2000" b="1" dirty="0" smtClean="0"/>
              <a:t> Jaya, IPGKTAR</a:t>
            </a:r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5911" y="853221"/>
            <a:ext cx="8018089" cy="5257800"/>
          </a:xfrm>
        </p:spPr>
        <p:txBody>
          <a:bodyPr/>
          <a:lstStyle/>
          <a:p>
            <a:r>
              <a:rPr lang="en-MY" dirty="0" smtClean="0"/>
              <a:t>COPPA </a:t>
            </a:r>
            <a:r>
              <a:rPr lang="en-MY" dirty="0" err="1" smtClean="0"/>
              <a:t>Jadual</a:t>
            </a:r>
            <a:r>
              <a:rPr lang="en-MY" dirty="0" smtClean="0"/>
              <a:t> 3.. </a:t>
            </a:r>
            <a:r>
              <a:rPr lang="en-MY" dirty="0" err="1" smtClean="0"/>
              <a:t>Bidang</a:t>
            </a:r>
            <a:r>
              <a:rPr lang="en-MY" dirty="0" smtClean="0"/>
              <a:t> 2 </a:t>
            </a:r>
            <a:r>
              <a:rPr lang="en-MY" dirty="0" err="1" smtClean="0"/>
              <a:t>akan</a:t>
            </a:r>
            <a:r>
              <a:rPr lang="en-MY" dirty="0" smtClean="0"/>
              <a:t> </a:t>
            </a:r>
            <a:r>
              <a:rPr lang="en-MY" dirty="0" err="1" smtClean="0"/>
              <a:t>menggantikan</a:t>
            </a:r>
            <a:r>
              <a:rPr lang="en-MY" dirty="0" smtClean="0"/>
              <a:t> </a:t>
            </a:r>
            <a:r>
              <a:rPr lang="en-MY" dirty="0" err="1" smtClean="0"/>
              <a:t>Proforma</a:t>
            </a:r>
            <a:r>
              <a:rPr lang="en-MY" dirty="0" smtClean="0"/>
              <a:t> </a:t>
            </a:r>
          </a:p>
          <a:p>
            <a:pPr marL="0" indent="0">
              <a:buNone/>
            </a:pPr>
            <a:endParaRPr lang="en-MY" dirty="0" smtClean="0"/>
          </a:p>
          <a:p>
            <a:r>
              <a:rPr lang="en-MY" dirty="0" err="1" smtClean="0"/>
              <a:t>Profroma</a:t>
            </a:r>
            <a:r>
              <a:rPr lang="en-MY" dirty="0" smtClean="0"/>
              <a:t> </a:t>
            </a:r>
            <a:r>
              <a:rPr lang="en-MY" dirty="0" err="1" smtClean="0"/>
              <a:t>dibatalkan</a:t>
            </a:r>
            <a:endParaRPr lang="en-MY" dirty="0" smtClean="0"/>
          </a:p>
          <a:p>
            <a:pPr marL="0" indent="0">
              <a:buNone/>
            </a:pPr>
            <a:endParaRPr lang="en-MY" dirty="0" smtClean="0"/>
          </a:p>
          <a:p>
            <a:r>
              <a:rPr lang="en-MY" dirty="0" err="1" smtClean="0"/>
              <a:t>Semua</a:t>
            </a:r>
            <a:r>
              <a:rPr lang="en-MY" dirty="0" smtClean="0"/>
              <a:t> </a:t>
            </a:r>
            <a:r>
              <a:rPr lang="en-MY" dirty="0" err="1" smtClean="0"/>
              <a:t>pensyarah</a:t>
            </a:r>
            <a:r>
              <a:rPr lang="en-MY" dirty="0" smtClean="0"/>
              <a:t> </a:t>
            </a:r>
            <a:r>
              <a:rPr lang="en-MY" dirty="0" err="1" smtClean="0"/>
              <a:t>akan</a:t>
            </a:r>
            <a:r>
              <a:rPr lang="en-MY" dirty="0" smtClean="0"/>
              <a:t> </a:t>
            </a:r>
            <a:r>
              <a:rPr lang="en-MY" dirty="0" err="1" smtClean="0"/>
              <a:t>mula</a:t>
            </a:r>
            <a:r>
              <a:rPr lang="en-MY" dirty="0" smtClean="0"/>
              <a:t> </a:t>
            </a:r>
            <a:r>
              <a:rPr lang="en-MY" dirty="0" err="1" smtClean="0"/>
              <a:t>menggunakannya</a:t>
            </a:r>
            <a:r>
              <a:rPr lang="en-MY" dirty="0" smtClean="0"/>
              <a:t> Jun 2014</a:t>
            </a:r>
          </a:p>
          <a:p>
            <a:pPr marL="0" indent="0">
              <a:buNone/>
            </a:pPr>
            <a:endParaRPr lang="en-MY" dirty="0" smtClean="0"/>
          </a:p>
          <a:p>
            <a:r>
              <a:rPr lang="en-MY" dirty="0" err="1" smtClean="0"/>
              <a:t>Dokumen</a:t>
            </a:r>
            <a:r>
              <a:rPr lang="en-MY" dirty="0" smtClean="0"/>
              <a:t> </a:t>
            </a:r>
            <a:r>
              <a:rPr lang="en-MY" dirty="0" err="1" smtClean="0"/>
              <a:t>harus</a:t>
            </a:r>
            <a:r>
              <a:rPr lang="en-MY" dirty="0" smtClean="0"/>
              <a:t> </a:t>
            </a:r>
            <a:r>
              <a:rPr lang="en-MY" dirty="0" err="1" smtClean="0"/>
              <a:t>dikawal</a:t>
            </a:r>
            <a:r>
              <a:rPr lang="en-MY" dirty="0" smtClean="0"/>
              <a:t> di </a:t>
            </a:r>
            <a:r>
              <a:rPr lang="en-MY" dirty="0" err="1" smtClean="0"/>
              <a:t>peringkat</a:t>
            </a:r>
            <a:r>
              <a:rPr lang="en-MY" dirty="0" smtClean="0"/>
              <a:t> </a:t>
            </a:r>
            <a:r>
              <a:rPr lang="en-MY" dirty="0" err="1" smtClean="0"/>
              <a:t>jabatan</a:t>
            </a:r>
            <a:r>
              <a:rPr lang="en-MY" dirty="0" smtClean="0"/>
              <a:t> </a:t>
            </a:r>
            <a:r>
              <a:rPr lang="en-MY" dirty="0" err="1" smtClean="0"/>
              <a:t>masing-masing</a:t>
            </a:r>
            <a:r>
              <a:rPr lang="en-MY" dirty="0" smtClean="0"/>
              <a:t>. </a:t>
            </a:r>
            <a:endParaRPr lang="en-MY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9411B-C423-46B7-AAB5-283FAFDE5D4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Dokumen</a:t>
            </a:r>
            <a:r>
              <a:rPr lang="en-US" dirty="0" smtClean="0"/>
              <a:t> COPPA-</a:t>
            </a:r>
            <a:r>
              <a:rPr lang="en-US" dirty="0" err="1" smtClean="0"/>
              <a:t>Jadual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AC15-5A2F-4D1A-957C-2BAA15051AD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762000" y="1066800"/>
            <a:ext cx="8699818" cy="4130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romanLcPeriod"/>
            </a:pP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342900" indent="-342900">
              <a:buAutoNum type="arabicPeriod"/>
            </a:pP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Teguran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Akreditasi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MQA</a:t>
            </a:r>
          </a:p>
          <a:p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pematuhan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akreditasi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MQA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Menjamin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kualiti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kurikulum</a:t>
            </a: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AC15-5A2F-4D1A-957C-2BAA15051AD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029200"/>
            <a:ext cx="7962900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iii. </a:t>
            </a:r>
            <a:r>
              <a:rPr lang="en-US" b="1" dirty="0" err="1" smtClean="0"/>
              <a:t>Punca</a:t>
            </a:r>
            <a:r>
              <a:rPr lang="en-US" b="1" dirty="0" smtClean="0"/>
              <a:t> </a:t>
            </a:r>
            <a:r>
              <a:rPr lang="en-US" b="1" dirty="0" err="1" smtClean="0"/>
              <a:t>kuasa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r>
              <a:rPr lang="en-US" b="1" dirty="0" smtClean="0"/>
              <a:t>     </a:t>
            </a:r>
            <a:r>
              <a:rPr lang="en-US" b="1" dirty="0" err="1" smtClean="0"/>
              <a:t>Mesyuarat</a:t>
            </a:r>
            <a:r>
              <a:rPr lang="en-US" b="1" dirty="0" smtClean="0"/>
              <a:t> </a:t>
            </a:r>
            <a:r>
              <a:rPr lang="en-US" b="1" dirty="0" err="1" smtClean="0"/>
              <a:t>Senat</a:t>
            </a:r>
            <a:r>
              <a:rPr lang="en-US" b="1" dirty="0" smtClean="0"/>
              <a:t> Kali Ke-24 </a:t>
            </a:r>
            <a:r>
              <a:rPr lang="en-US" b="1" dirty="0" err="1" smtClean="0"/>
              <a:t>bertarikh</a:t>
            </a:r>
            <a:r>
              <a:rPr lang="en-US" b="1" dirty="0" smtClean="0"/>
              <a:t> 15 April 2014 </a:t>
            </a:r>
            <a:r>
              <a:rPr lang="en-US" b="1" dirty="0" err="1" smtClean="0"/>
              <a:t>dan</a:t>
            </a:r>
            <a:r>
              <a:rPr lang="en-US" b="1" dirty="0" smtClean="0"/>
              <a:t>   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b="1" dirty="0" err="1" smtClean="0"/>
              <a:t>berkuat</a:t>
            </a:r>
            <a:r>
              <a:rPr lang="en-US" b="1" dirty="0" smtClean="0"/>
              <a:t> </a:t>
            </a:r>
            <a:r>
              <a:rPr lang="en-US" b="1" dirty="0" err="1" smtClean="0"/>
              <a:t>kuasa</a:t>
            </a:r>
            <a:r>
              <a:rPr lang="en-US" b="1" dirty="0" smtClean="0"/>
              <a:t> </a:t>
            </a:r>
            <a:r>
              <a:rPr lang="en-US" b="1" dirty="0" err="1" smtClean="0"/>
              <a:t>mulai</a:t>
            </a:r>
            <a:r>
              <a:rPr lang="en-US" b="1" dirty="0" smtClean="0"/>
              <a:t> Jun 2014 </a:t>
            </a:r>
            <a:endParaRPr lang="en-US" b="1" dirty="0"/>
          </a:p>
          <a:p>
            <a:endParaRPr lang="en-US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0525" y="76200"/>
            <a:ext cx="8372475" cy="563563"/>
          </a:xfrm>
        </p:spPr>
        <p:txBody>
          <a:bodyPr/>
          <a:lstStyle/>
          <a:p>
            <a:r>
              <a:rPr lang="en-US" dirty="0" err="1" smtClean="0"/>
              <a:t>Dokumen</a:t>
            </a:r>
            <a:r>
              <a:rPr lang="en-US" dirty="0" smtClean="0"/>
              <a:t> COPPA-</a:t>
            </a:r>
            <a:r>
              <a:rPr lang="en-US" dirty="0" err="1" smtClean="0"/>
              <a:t>Jadual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6858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ii. </a:t>
            </a:r>
            <a:r>
              <a:rPr lang="en-US" sz="2000" b="1" dirty="0" err="1" smtClean="0"/>
              <a:t>Maklumat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digubal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baharu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876300" y="1183481"/>
            <a:ext cx="8001000" cy="3693319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1. </a:t>
            </a:r>
            <a:r>
              <a:rPr lang="en-US" b="1" dirty="0" err="1"/>
              <a:t>Objektif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r>
              <a:rPr lang="en-US" b="1" dirty="0"/>
              <a:t> ( Item 9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Jadual</a:t>
            </a:r>
            <a:r>
              <a:rPr lang="en-US" b="1" dirty="0"/>
              <a:t> 3)</a:t>
            </a:r>
          </a:p>
          <a:p>
            <a:r>
              <a:rPr lang="en-US" b="1" dirty="0" smtClean="0"/>
              <a:t>2. </a:t>
            </a:r>
            <a:r>
              <a:rPr lang="en-US" b="1" dirty="0" err="1"/>
              <a:t>Pemetaan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r>
              <a:rPr lang="en-US" b="1" dirty="0"/>
              <a:t> </a:t>
            </a:r>
            <a:r>
              <a:rPr lang="en-US" b="1" dirty="0" err="1"/>
              <a:t>Kursus</a:t>
            </a:r>
            <a:r>
              <a:rPr lang="en-US" b="1" dirty="0"/>
              <a:t> (</a:t>
            </a:r>
            <a:r>
              <a:rPr lang="en-US" b="1" dirty="0" err="1"/>
              <a:t>Programme</a:t>
            </a:r>
            <a:r>
              <a:rPr lang="en-US" b="1" dirty="0"/>
              <a:t> Learning 	      </a:t>
            </a:r>
            <a:r>
              <a:rPr lang="en-US" b="1" dirty="0" smtClean="0"/>
              <a:t>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Outcomes</a:t>
            </a:r>
            <a:r>
              <a:rPr lang="en-US" b="1" dirty="0"/>
              <a:t>, CLO) </a:t>
            </a:r>
            <a:r>
              <a:rPr lang="en-US" b="1" dirty="0" err="1"/>
              <a:t>dengan</a:t>
            </a:r>
            <a:r>
              <a:rPr lang="en-US" b="1" dirty="0"/>
              <a:t> Aras </a:t>
            </a:r>
            <a:r>
              <a:rPr lang="en-US" b="1" dirty="0" err="1"/>
              <a:t>Taksonomi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r>
              <a:rPr lang="en-US" b="1" dirty="0"/>
              <a:t>  </a:t>
            </a:r>
            <a:r>
              <a:rPr lang="en-US" b="1" dirty="0" smtClean="0"/>
              <a:t>        </a:t>
            </a:r>
            <a:endParaRPr lang="en-US" b="1" dirty="0"/>
          </a:p>
          <a:p>
            <a:r>
              <a:rPr lang="en-US" b="1" dirty="0"/>
              <a:t>    </a:t>
            </a:r>
            <a:r>
              <a:rPr lang="en-US" b="1" dirty="0" smtClean="0"/>
              <a:t> </a:t>
            </a:r>
            <a:r>
              <a:rPr lang="en-US" b="1" dirty="0"/>
              <a:t>(Item 10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Jadual</a:t>
            </a:r>
            <a:r>
              <a:rPr lang="en-US" b="1" dirty="0"/>
              <a:t> </a:t>
            </a:r>
            <a:r>
              <a:rPr lang="en-US" b="1" dirty="0" smtClean="0"/>
              <a:t>3)</a:t>
            </a:r>
          </a:p>
          <a:p>
            <a:r>
              <a:rPr lang="en-US" b="1" dirty="0" smtClean="0"/>
              <a:t>3. </a:t>
            </a:r>
            <a:r>
              <a:rPr lang="en-US" b="1" dirty="0" err="1"/>
              <a:t>Kemahiran</a:t>
            </a:r>
            <a:r>
              <a:rPr lang="en-US" b="1" dirty="0"/>
              <a:t> </a:t>
            </a:r>
            <a:r>
              <a:rPr lang="en-US" b="1" dirty="0" err="1"/>
              <a:t>Boleh</a:t>
            </a:r>
            <a:r>
              <a:rPr lang="en-US" b="1" dirty="0"/>
              <a:t> </a:t>
            </a:r>
            <a:r>
              <a:rPr lang="en-US" b="1" dirty="0" err="1"/>
              <a:t>Pindah</a:t>
            </a:r>
            <a:r>
              <a:rPr lang="en-US" b="1" dirty="0"/>
              <a:t> ( Item 11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Jadual</a:t>
            </a:r>
            <a:r>
              <a:rPr lang="en-US" b="1" dirty="0"/>
              <a:t> </a:t>
            </a:r>
            <a:r>
              <a:rPr lang="en-US" b="1" dirty="0" smtClean="0"/>
              <a:t>3</a:t>
            </a:r>
            <a:endParaRPr lang="en-US" b="1" dirty="0"/>
          </a:p>
          <a:p>
            <a:r>
              <a:rPr lang="en-US" b="1" dirty="0" smtClean="0"/>
              <a:t>4. </a:t>
            </a:r>
            <a:r>
              <a:rPr lang="en-US" b="1" dirty="0" err="1"/>
              <a:t>Pemetaan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r>
              <a:rPr lang="en-US" b="1" dirty="0"/>
              <a:t> Program (</a:t>
            </a:r>
            <a:r>
              <a:rPr lang="en-US" b="1" dirty="0" err="1"/>
              <a:t>Programme</a:t>
            </a:r>
            <a:r>
              <a:rPr lang="en-US" b="1" dirty="0"/>
              <a:t> Learning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Outcomes</a:t>
            </a:r>
            <a:r>
              <a:rPr lang="en-US" b="1" dirty="0"/>
              <a:t>, PLO)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Objektif</a:t>
            </a:r>
            <a:r>
              <a:rPr lang="en-US" b="1" dirty="0"/>
              <a:t> </a:t>
            </a:r>
            <a:r>
              <a:rPr lang="en-US" b="1" dirty="0" err="1"/>
              <a:t>Pendidikan</a:t>
            </a:r>
            <a:r>
              <a:rPr lang="en-US" b="1" dirty="0"/>
              <a:t> Program       </a:t>
            </a:r>
          </a:p>
          <a:p>
            <a:r>
              <a:rPr lang="en-US" b="1" dirty="0" smtClean="0"/>
              <a:t>    </a:t>
            </a:r>
            <a:r>
              <a:rPr lang="en-US" b="1" dirty="0"/>
              <a:t>(</a:t>
            </a:r>
            <a:r>
              <a:rPr lang="en-US" b="1" dirty="0" err="1"/>
              <a:t>Programme</a:t>
            </a:r>
            <a:r>
              <a:rPr lang="en-US" b="1" dirty="0"/>
              <a:t> Educational Objectives, PEO) (Item 16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 smtClean="0"/>
              <a:t>Jadual</a:t>
            </a:r>
            <a:r>
              <a:rPr lang="en-US" b="1" dirty="0" smtClean="0"/>
              <a:t> 3)</a:t>
            </a:r>
          </a:p>
          <a:p>
            <a:r>
              <a:rPr lang="en-US" b="1" dirty="0" smtClean="0"/>
              <a:t>5. </a:t>
            </a:r>
            <a:r>
              <a:rPr lang="en-US" b="1" dirty="0" err="1" smtClean="0"/>
              <a:t>Pemetaan</a:t>
            </a:r>
            <a:r>
              <a:rPr lang="en-US" b="1" dirty="0" smtClean="0"/>
              <a:t> </a:t>
            </a:r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Pembelajaran</a:t>
            </a:r>
            <a:r>
              <a:rPr lang="en-US" b="1" dirty="0" smtClean="0"/>
              <a:t> </a:t>
            </a:r>
            <a:r>
              <a:rPr lang="en-US" b="1" dirty="0" err="1" smtClean="0"/>
              <a:t>Kursus</a:t>
            </a:r>
            <a:r>
              <a:rPr lang="en-US" b="1" dirty="0" smtClean="0"/>
              <a:t> (</a:t>
            </a:r>
            <a:r>
              <a:rPr lang="en-US" b="1" dirty="0" err="1" smtClean="0"/>
              <a:t>Programme</a:t>
            </a:r>
            <a:r>
              <a:rPr lang="en-US" b="1" dirty="0" smtClean="0"/>
              <a:t> Learning 	     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Outcomes, CLO)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Pembelajaran</a:t>
            </a:r>
            <a:r>
              <a:rPr lang="en-US" b="1" dirty="0" smtClean="0"/>
              <a:t> Program            </a:t>
            </a:r>
          </a:p>
          <a:p>
            <a:r>
              <a:rPr lang="en-US" b="1" dirty="0" smtClean="0"/>
              <a:t>     (</a:t>
            </a:r>
            <a:r>
              <a:rPr lang="en-US" b="1" dirty="0" err="1"/>
              <a:t>Programme</a:t>
            </a:r>
            <a:r>
              <a:rPr lang="en-US" b="1" dirty="0"/>
              <a:t> Learning  Outcomes, PLO)  (Item 17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 smtClean="0"/>
              <a:t>Jadual</a:t>
            </a:r>
            <a:r>
              <a:rPr lang="en-US" b="1" dirty="0" smtClean="0"/>
              <a:t> </a:t>
            </a:r>
            <a:r>
              <a:rPr lang="en-US" b="1" dirty="0"/>
              <a:t>3)</a:t>
            </a:r>
          </a:p>
          <a:p>
            <a:r>
              <a:rPr lang="en-US" b="1" dirty="0" smtClean="0"/>
              <a:t>6. </a:t>
            </a:r>
            <a:r>
              <a:rPr lang="en-US" b="1" dirty="0" err="1"/>
              <a:t>Kerangka</a:t>
            </a:r>
            <a:r>
              <a:rPr lang="en-US" b="1" dirty="0"/>
              <a:t> </a:t>
            </a:r>
            <a:r>
              <a:rPr lang="en-US" b="1" dirty="0" err="1"/>
              <a:t>Kursus</a:t>
            </a:r>
            <a:r>
              <a:rPr lang="en-US" b="1" dirty="0"/>
              <a:t>/</a:t>
            </a:r>
            <a:r>
              <a:rPr lang="en-US" b="1" dirty="0" err="1"/>
              <a:t>Modul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Jam </a:t>
            </a:r>
            <a:r>
              <a:rPr lang="en-US" b="1" dirty="0" err="1"/>
              <a:t>Pembelajaran</a:t>
            </a:r>
            <a:r>
              <a:rPr lang="en-US" b="1" dirty="0"/>
              <a:t> </a:t>
            </a:r>
          </a:p>
          <a:p>
            <a:r>
              <a:rPr lang="en-US" b="1" dirty="0"/>
              <a:t>    </a:t>
            </a:r>
            <a:r>
              <a:rPr lang="en-US" b="1" dirty="0" err="1" smtClean="0"/>
              <a:t>Pelajar</a:t>
            </a:r>
            <a:r>
              <a:rPr lang="en-US" b="1" dirty="0" smtClean="0"/>
              <a:t> </a:t>
            </a:r>
            <a:r>
              <a:rPr lang="en-US" b="1" dirty="0"/>
              <a:t>(Student Learning Time, SLT)  (Item 18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Jadual</a:t>
            </a:r>
            <a:r>
              <a:rPr lang="en-US" b="1" dirty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3376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15" y="1108017"/>
            <a:ext cx="8372475" cy="563563"/>
          </a:xfrm>
        </p:spPr>
        <p:txBody>
          <a:bodyPr/>
          <a:lstStyle/>
          <a:p>
            <a:r>
              <a:rPr lang="en-US" altLang="zh-C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PENYEDIAAN SKEMA TLO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637090" cy="3352800"/>
          </a:xfrm>
        </p:spPr>
        <p:txBody>
          <a:bodyPr/>
          <a:lstStyle/>
          <a:p>
            <a:r>
              <a:rPr lang="en-US" dirty="0" err="1" smtClean="0"/>
              <a:t>Skema</a:t>
            </a:r>
            <a:r>
              <a:rPr lang="en-US" dirty="0" smtClean="0"/>
              <a:t> TLO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Jadual</a:t>
            </a:r>
            <a:r>
              <a:rPr lang="en-US" dirty="0" smtClean="0"/>
              <a:t> 3</a:t>
            </a:r>
          </a:p>
          <a:p>
            <a:r>
              <a:rPr lang="en-US" dirty="0" smtClean="0"/>
              <a:t>KJ/KU </a:t>
            </a:r>
            <a:r>
              <a:rPr lang="en-US" dirty="0" err="1" smtClean="0"/>
              <a:t>bertanggungjawab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mengubahsuai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TLO</a:t>
            </a:r>
          </a:p>
          <a:p>
            <a:r>
              <a:rPr lang="en-US" dirty="0" err="1" smtClean="0"/>
              <a:t>Skema</a:t>
            </a:r>
            <a:r>
              <a:rPr lang="en-US" dirty="0" smtClean="0"/>
              <a:t> TLO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borang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TLO yang </a:t>
            </a:r>
            <a:r>
              <a:rPr lang="en-US" dirty="0" err="1" smtClean="0"/>
              <a:t>disediakan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AC15-5A2F-4D1A-957C-2BAA15051A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81782"/>
            <a:ext cx="8372475" cy="563563"/>
          </a:xfrm>
        </p:spPr>
        <p:txBody>
          <a:bodyPr/>
          <a:lstStyle/>
          <a:p>
            <a:endParaRPr lang="en-MY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101357"/>
              </p:ext>
            </p:extLst>
          </p:nvPr>
        </p:nvGraphicFramePr>
        <p:xfrm>
          <a:off x="533400" y="35169"/>
          <a:ext cx="8018462" cy="665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9231"/>
                <a:gridCol w="4009231"/>
              </a:tblGrid>
              <a:tr h="654424">
                <a:tc>
                  <a:txBody>
                    <a:bodyPr/>
                    <a:lstStyle/>
                    <a:p>
                      <a:r>
                        <a:rPr lang="en-MY" sz="2800" dirty="0" smtClean="0"/>
                        <a:t>APA YG</a:t>
                      </a:r>
                      <a:r>
                        <a:rPr lang="en-MY" sz="2800" baseline="0" dirty="0" smtClean="0"/>
                        <a:t> PERLU DISEDIAKAN?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800" dirty="0" smtClean="0"/>
                        <a:t>TLO </a:t>
                      </a:r>
                      <a:r>
                        <a:rPr lang="en-MY" sz="2800" dirty="0" err="1" smtClean="0"/>
                        <a:t>b’dasarkan</a:t>
                      </a:r>
                      <a:r>
                        <a:rPr lang="en-MY" sz="2800" dirty="0" smtClean="0"/>
                        <a:t> </a:t>
                      </a:r>
                      <a:r>
                        <a:rPr lang="en-MY" sz="2800" dirty="0" err="1" smtClean="0"/>
                        <a:t>Jadual</a:t>
                      </a:r>
                      <a:r>
                        <a:rPr lang="en-MY" sz="2800" dirty="0" smtClean="0"/>
                        <a:t> 3</a:t>
                      </a:r>
                      <a:endParaRPr lang="en-MY" sz="2800" dirty="0"/>
                    </a:p>
                  </a:txBody>
                  <a:tcPr/>
                </a:tc>
              </a:tr>
              <a:tr h="654424">
                <a:tc>
                  <a:txBody>
                    <a:bodyPr/>
                    <a:lstStyle/>
                    <a:p>
                      <a:r>
                        <a:rPr lang="en-MY" sz="2800" dirty="0" smtClean="0"/>
                        <a:t>SIAPA YG MENYEDIAKAN?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800" dirty="0" smtClean="0"/>
                        <a:t>PENSYARAH (BUKAN</a:t>
                      </a:r>
                      <a:r>
                        <a:rPr lang="en-MY" sz="2800" baseline="0" dirty="0" smtClean="0"/>
                        <a:t> IPGM)</a:t>
                      </a:r>
                      <a:endParaRPr lang="en-MY" sz="2800" dirty="0"/>
                    </a:p>
                  </a:txBody>
                  <a:tcPr/>
                </a:tc>
              </a:tr>
              <a:tr h="654424">
                <a:tc>
                  <a:txBody>
                    <a:bodyPr/>
                    <a:lstStyle/>
                    <a:p>
                      <a:r>
                        <a:rPr lang="en-MY" sz="2800" dirty="0" smtClean="0"/>
                        <a:t>ADA FORMAT UTK TLO?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800" dirty="0" smtClean="0"/>
                        <a:t>ADA</a:t>
                      </a:r>
                      <a:r>
                        <a:rPr lang="en-MY" sz="2800" baseline="0" dirty="0" smtClean="0"/>
                        <a:t> (RUJUK)</a:t>
                      </a:r>
                      <a:endParaRPr lang="en-MY" sz="2800" dirty="0"/>
                    </a:p>
                  </a:txBody>
                  <a:tcPr/>
                </a:tc>
              </a:tr>
              <a:tr h="654424">
                <a:tc>
                  <a:txBody>
                    <a:bodyPr/>
                    <a:lstStyle/>
                    <a:p>
                      <a:r>
                        <a:rPr lang="en-MY" sz="2800" dirty="0" smtClean="0"/>
                        <a:t>BILA MULA?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800" dirty="0" smtClean="0"/>
                        <a:t>JUN</a:t>
                      </a:r>
                      <a:r>
                        <a:rPr lang="en-MY" sz="2800" baseline="0" dirty="0" smtClean="0"/>
                        <a:t> 2014</a:t>
                      </a:r>
                      <a:endParaRPr lang="en-MY" sz="2800" dirty="0"/>
                    </a:p>
                  </a:txBody>
                  <a:tcPr/>
                </a:tc>
              </a:tr>
              <a:tr h="1129553">
                <a:tc>
                  <a:txBody>
                    <a:bodyPr/>
                    <a:lstStyle/>
                    <a:p>
                      <a:r>
                        <a:rPr lang="en-MY" sz="2800" dirty="0" smtClean="0"/>
                        <a:t>APA PUNCA KUASA?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Mesyuarat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Senat</a:t>
                      </a:r>
                      <a:r>
                        <a:rPr lang="en-US" sz="2800" b="1" dirty="0" smtClean="0"/>
                        <a:t> Kali Ke-24 </a:t>
                      </a:r>
                      <a:r>
                        <a:rPr lang="en-US" sz="2800" b="1" dirty="0" err="1" smtClean="0"/>
                        <a:t>bertarikh</a:t>
                      </a:r>
                      <a:r>
                        <a:rPr lang="en-US" sz="2800" b="1" dirty="0" smtClean="0"/>
                        <a:t> 15 April 2014 </a:t>
                      </a:r>
                      <a:endParaRPr lang="en-MY" sz="2800" dirty="0"/>
                    </a:p>
                  </a:txBody>
                  <a:tcPr/>
                </a:tc>
              </a:tr>
              <a:tr h="1129553">
                <a:tc>
                  <a:txBody>
                    <a:bodyPr/>
                    <a:lstStyle/>
                    <a:p>
                      <a:r>
                        <a:rPr lang="en-MY" sz="2800" dirty="0" smtClean="0"/>
                        <a:t>APA TERJADI</a:t>
                      </a:r>
                      <a:r>
                        <a:rPr lang="en-MY" sz="2800" baseline="0" dirty="0" smtClean="0"/>
                        <a:t> KPD LAM-PT05-02/03  ?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800" dirty="0" smtClean="0"/>
                        <a:t>SEDIAKAN</a:t>
                      </a:r>
                      <a:r>
                        <a:rPr lang="en-MY" sz="2800" baseline="0" dirty="0" smtClean="0"/>
                        <a:t> JUGA (ISO) BELUM DIBATALKAN</a:t>
                      </a:r>
                      <a:endParaRPr lang="en-MY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AC15-5A2F-4D1A-957C-2BAA15051A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7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44638"/>
            <a:ext cx="7772400" cy="1362075"/>
          </a:xfrm>
        </p:spPr>
        <p:txBody>
          <a:bodyPr/>
          <a:lstStyle/>
          <a:p>
            <a:r>
              <a:rPr lang="en-MY" dirty="0" smtClean="0">
                <a:solidFill>
                  <a:schemeClr val="tx1"/>
                </a:solidFill>
              </a:rPr>
              <a:t>BENGKEL PENYEDAAN SKEMA TLO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11571"/>
            <a:ext cx="7772400" cy="1500187"/>
          </a:xfrm>
        </p:spPr>
        <p:txBody>
          <a:bodyPr/>
          <a:lstStyle/>
          <a:p>
            <a:pPr algn="ctr"/>
            <a:r>
              <a:rPr lang="en-MY" sz="4400" dirty="0" smtClean="0"/>
              <a:t>26 MEI 2014 </a:t>
            </a:r>
          </a:p>
          <a:p>
            <a:pPr algn="ctr"/>
            <a:r>
              <a:rPr lang="en-MY" sz="4400" dirty="0"/>
              <a:t> </a:t>
            </a:r>
            <a:r>
              <a:rPr lang="en-MY" sz="4400" dirty="0" smtClean="0"/>
              <a:t>(1100-1300)</a:t>
            </a:r>
            <a:endParaRPr lang="en-MY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113A-6C26-4B38-90AD-2FFCFCB5ABC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633AC-F570-4E4D-81CB-0D7F703DD7A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3933826"/>
            <a:ext cx="6172200" cy="1781174"/>
          </a:xfrm>
        </p:spPr>
        <p:txBody>
          <a:bodyPr/>
          <a:lstStyle/>
          <a:p>
            <a:r>
              <a:rPr lang="en-US" sz="4400" dirty="0" err="1" smtClean="0">
                <a:latin typeface="Algerian" panose="04020705040A02060702" pitchFamily="82" charset="0"/>
              </a:rPr>
              <a:t>Seterus</a:t>
            </a:r>
            <a:r>
              <a:rPr lang="en-US" sz="4400" dirty="0" smtClean="0">
                <a:latin typeface="Algerian" panose="04020705040A02060702" pitchFamily="82" charset="0"/>
              </a:rPr>
              <a:t> </a:t>
            </a:r>
            <a:r>
              <a:rPr lang="en-US" sz="4400" dirty="0" err="1" smtClean="0">
                <a:latin typeface="Algerian" panose="04020705040A02060702" pitchFamily="82" charset="0"/>
              </a:rPr>
              <a:t>nya</a:t>
            </a:r>
            <a:r>
              <a:rPr lang="en-US" sz="4400" dirty="0" smtClean="0">
                <a:latin typeface="Algerian" panose="04020705040A02060702" pitchFamily="8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dijemput</a:t>
            </a:r>
            <a:r>
              <a:rPr lang="en-US" sz="44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, </a:t>
            </a:r>
          </a:p>
          <a:p>
            <a:r>
              <a:rPr lang="en-US" sz="44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dr</a:t>
            </a:r>
            <a:r>
              <a:rPr lang="en-US" sz="44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ho </a:t>
            </a:r>
            <a:r>
              <a:rPr lang="en-US" sz="44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theen</a:t>
            </a:r>
            <a:r>
              <a:rPr lang="en-US" sz="4400" dirty="0">
                <a:solidFill>
                  <a:srgbClr val="002060"/>
                </a:solidFill>
                <a:latin typeface="Algerian" panose="04020705040A02060702" pitchFamily="8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theen</a:t>
            </a:r>
            <a:endParaRPr lang="en-US" sz="4400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911" y="1041458"/>
            <a:ext cx="8018089" cy="5257800"/>
          </a:xfrm>
        </p:spPr>
        <p:txBody>
          <a:bodyPr/>
          <a:lstStyle/>
          <a:p>
            <a:pPr marL="0" indent="0">
              <a:buNone/>
            </a:pPr>
            <a:r>
              <a:rPr lang="en-MY" sz="5400" dirty="0" smtClean="0">
                <a:solidFill>
                  <a:srgbClr val="FF0000"/>
                </a:solidFill>
              </a:rPr>
              <a:t>Auditor SIRIM QAS</a:t>
            </a:r>
            <a:r>
              <a:rPr lang="en-MY" sz="5400" dirty="0" smtClean="0"/>
              <a:t>:</a:t>
            </a:r>
            <a:endParaRPr lang="en-MY" sz="5400" dirty="0"/>
          </a:p>
          <a:p>
            <a:r>
              <a:rPr lang="en-MY" sz="5400" dirty="0" smtClean="0"/>
              <a:t>“Looking at the forest” …</a:t>
            </a:r>
            <a:r>
              <a:rPr lang="en-MY" sz="4000" i="1" dirty="0" smtClean="0"/>
              <a:t> if you focus only on the trees, you lose out on the forest</a:t>
            </a:r>
            <a:r>
              <a:rPr lang="en-MY" sz="5400" dirty="0" smtClean="0"/>
              <a:t> </a:t>
            </a:r>
          </a:p>
          <a:p>
            <a:r>
              <a:rPr lang="en-MY" sz="5400" dirty="0" smtClean="0"/>
              <a:t>“Client focussed” </a:t>
            </a:r>
          </a:p>
          <a:p>
            <a:endParaRPr lang="en-MY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AC15-5A2F-4D1A-957C-2BAA15051A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113A-6C26-4B38-90AD-2FFCFCB5ABC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836" y="0"/>
            <a:ext cx="9334979" cy="723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4419600"/>
            <a:ext cx="6248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Wingdings" pitchFamily="2" charset="2"/>
              <a:buChar char="v"/>
            </a:pPr>
            <a:r>
              <a:rPr lang="en-MY" sz="4000" b="1" kern="0" dirty="0">
                <a:solidFill>
                  <a:srgbClr val="FFFF00"/>
                </a:solidFill>
                <a:latin typeface="Verdana"/>
              </a:rPr>
              <a:t>“Looking at the forest” …</a:t>
            </a:r>
            <a:r>
              <a:rPr lang="en-MY" sz="2800" b="1" i="1" kern="0" dirty="0">
                <a:solidFill>
                  <a:srgbClr val="FFFF00"/>
                </a:solidFill>
                <a:latin typeface="Verdana"/>
              </a:rPr>
              <a:t> if you focus only on the trees, you lose out on the forest</a:t>
            </a:r>
            <a:r>
              <a:rPr lang="en-MY" sz="4000" b="1" kern="0" dirty="0">
                <a:solidFill>
                  <a:srgbClr val="FFFF00"/>
                </a:solidFill>
                <a:latin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269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63" y="1032382"/>
            <a:ext cx="8372475" cy="563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MENERUSKAN USAHA PERSEDIAAN AUDIT MQA 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5" name="Group 87"/>
          <p:cNvGrpSpPr/>
          <p:nvPr/>
        </p:nvGrpSpPr>
        <p:grpSpPr bwMode="gray">
          <a:xfrm>
            <a:off x="2590800" y="5029200"/>
            <a:ext cx="4343400" cy="1369720"/>
            <a:chOff x="2087818" y="4769498"/>
            <a:chExt cx="4792151" cy="1485451"/>
          </a:xfrm>
        </p:grpSpPr>
        <p:sp>
          <p:nvSpPr>
            <p:cNvPr id="36" name="Freeform 35"/>
            <p:cNvSpPr/>
            <p:nvPr/>
          </p:nvSpPr>
          <p:spPr bwMode="gray">
            <a:xfrm rot="10643969">
              <a:off x="2087818" y="4769498"/>
              <a:ext cx="3304073" cy="1481293"/>
            </a:xfrm>
            <a:custGeom>
              <a:avLst/>
              <a:gdLst>
                <a:gd name="connsiteX0" fmla="*/ 0 w 2511852"/>
                <a:gd name="connsiteY0" fmla="*/ 960817 h 1921636"/>
                <a:gd name="connsiteX1" fmla="*/ 768969 w 2511852"/>
                <a:gd name="connsiteY1" fmla="*/ 75161 h 1921636"/>
                <a:gd name="connsiteX2" fmla="*/ 1804342 w 2511852"/>
                <a:gd name="connsiteY2" fmla="*/ 96441 h 1921636"/>
                <a:gd name="connsiteX3" fmla="*/ 2507649 w 2511852"/>
                <a:gd name="connsiteY3" fmla="*/ 1039359 h 1921636"/>
                <a:gd name="connsiteX4" fmla="*/ 2259787 w 2511852"/>
                <a:gd name="connsiteY4" fmla="*/ 1023805 h 1921636"/>
                <a:gd name="connsiteX5" fmla="*/ 1668481 w 2511852"/>
                <a:gd name="connsiteY5" fmla="*/ 310573 h 1921636"/>
                <a:gd name="connsiteX6" fmla="*/ 890703 w 2511852"/>
                <a:gd name="connsiteY6" fmla="*/ 296568 h 1921636"/>
                <a:gd name="connsiteX7" fmla="*/ 248123 w 2511852"/>
                <a:gd name="connsiteY7" fmla="*/ 960819 h 1921636"/>
                <a:gd name="connsiteX8" fmla="*/ 0 w 2511852"/>
                <a:gd name="connsiteY8" fmla="*/ 960817 h 1921636"/>
                <a:gd name="connsiteX0" fmla="*/ 0 w 2550021"/>
                <a:gd name="connsiteY0" fmla="*/ 992832 h 1071374"/>
                <a:gd name="connsiteX1" fmla="*/ 768969 w 2550021"/>
                <a:gd name="connsiteY1" fmla="*/ 107176 h 1071374"/>
                <a:gd name="connsiteX2" fmla="*/ 1804342 w 2550021"/>
                <a:gd name="connsiteY2" fmla="*/ 128456 h 1071374"/>
                <a:gd name="connsiteX3" fmla="*/ 2507649 w 2550021"/>
                <a:gd name="connsiteY3" fmla="*/ 1071374 h 1071374"/>
                <a:gd name="connsiteX4" fmla="*/ 2259787 w 2550021"/>
                <a:gd name="connsiteY4" fmla="*/ 1055820 h 1071374"/>
                <a:gd name="connsiteX5" fmla="*/ 1699857 w 2550021"/>
                <a:gd name="connsiteY5" fmla="*/ 284317 h 1071374"/>
                <a:gd name="connsiteX6" fmla="*/ 890703 w 2550021"/>
                <a:gd name="connsiteY6" fmla="*/ 328583 h 1071374"/>
                <a:gd name="connsiteX7" fmla="*/ 248123 w 2550021"/>
                <a:gd name="connsiteY7" fmla="*/ 992834 h 1071374"/>
                <a:gd name="connsiteX8" fmla="*/ 0 w 2550021"/>
                <a:gd name="connsiteY8" fmla="*/ 992832 h 1071374"/>
                <a:gd name="connsiteX0" fmla="*/ 0 w 2550021"/>
                <a:gd name="connsiteY0" fmla="*/ 992832 h 1071374"/>
                <a:gd name="connsiteX1" fmla="*/ 768969 w 2550021"/>
                <a:gd name="connsiteY1" fmla="*/ 107176 h 1071374"/>
                <a:gd name="connsiteX2" fmla="*/ 1804342 w 2550021"/>
                <a:gd name="connsiteY2" fmla="*/ 128456 h 1071374"/>
                <a:gd name="connsiteX3" fmla="*/ 2507649 w 2550021"/>
                <a:gd name="connsiteY3" fmla="*/ 1071374 h 1071374"/>
                <a:gd name="connsiteX4" fmla="*/ 2259787 w 2550021"/>
                <a:gd name="connsiteY4" fmla="*/ 1055820 h 1071374"/>
                <a:gd name="connsiteX5" fmla="*/ 1699857 w 2550021"/>
                <a:gd name="connsiteY5" fmla="*/ 284317 h 1071374"/>
                <a:gd name="connsiteX6" fmla="*/ 877256 w 2550021"/>
                <a:gd name="connsiteY6" fmla="*/ 247900 h 1071374"/>
                <a:gd name="connsiteX7" fmla="*/ 248123 w 2550021"/>
                <a:gd name="connsiteY7" fmla="*/ 992834 h 1071374"/>
                <a:gd name="connsiteX8" fmla="*/ 0 w 2550021"/>
                <a:gd name="connsiteY8" fmla="*/ 992832 h 1071374"/>
                <a:gd name="connsiteX0" fmla="*/ 0 w 2550021"/>
                <a:gd name="connsiteY0" fmla="*/ 992832 h 1071374"/>
                <a:gd name="connsiteX1" fmla="*/ 768969 w 2550021"/>
                <a:gd name="connsiteY1" fmla="*/ 107176 h 1071374"/>
                <a:gd name="connsiteX2" fmla="*/ 1804342 w 2550021"/>
                <a:gd name="connsiteY2" fmla="*/ 128456 h 1071374"/>
                <a:gd name="connsiteX3" fmla="*/ 2507649 w 2550021"/>
                <a:gd name="connsiteY3" fmla="*/ 1071374 h 1071374"/>
                <a:gd name="connsiteX4" fmla="*/ 2259787 w 2550021"/>
                <a:gd name="connsiteY4" fmla="*/ 1055820 h 1071374"/>
                <a:gd name="connsiteX5" fmla="*/ 1699857 w 2550021"/>
                <a:gd name="connsiteY5" fmla="*/ 284317 h 1071374"/>
                <a:gd name="connsiteX6" fmla="*/ 877256 w 2550021"/>
                <a:gd name="connsiteY6" fmla="*/ 247900 h 1071374"/>
                <a:gd name="connsiteX7" fmla="*/ 248123 w 2550021"/>
                <a:gd name="connsiteY7" fmla="*/ 992834 h 1071374"/>
                <a:gd name="connsiteX8" fmla="*/ 90681 w 2550021"/>
                <a:gd name="connsiteY8" fmla="*/ 1011445 h 1071374"/>
                <a:gd name="connsiteX9" fmla="*/ 0 w 2550021"/>
                <a:gd name="connsiteY9" fmla="*/ 992832 h 1071374"/>
                <a:gd name="connsiteX0" fmla="*/ 0 w 2550021"/>
                <a:gd name="connsiteY0" fmla="*/ 992832 h 1155328"/>
                <a:gd name="connsiteX1" fmla="*/ 768969 w 2550021"/>
                <a:gd name="connsiteY1" fmla="*/ 107176 h 1155328"/>
                <a:gd name="connsiteX2" fmla="*/ 1804342 w 2550021"/>
                <a:gd name="connsiteY2" fmla="*/ 128456 h 1155328"/>
                <a:gd name="connsiteX3" fmla="*/ 2507649 w 2550021"/>
                <a:gd name="connsiteY3" fmla="*/ 1071374 h 1155328"/>
                <a:gd name="connsiteX4" fmla="*/ 2259787 w 2550021"/>
                <a:gd name="connsiteY4" fmla="*/ 1055820 h 1155328"/>
                <a:gd name="connsiteX5" fmla="*/ 1699857 w 2550021"/>
                <a:gd name="connsiteY5" fmla="*/ 284317 h 1155328"/>
                <a:gd name="connsiteX6" fmla="*/ 877256 w 2550021"/>
                <a:gd name="connsiteY6" fmla="*/ 247900 h 1155328"/>
                <a:gd name="connsiteX7" fmla="*/ 248123 w 2550021"/>
                <a:gd name="connsiteY7" fmla="*/ 992834 h 1155328"/>
                <a:gd name="connsiteX8" fmla="*/ 447376 w 2550021"/>
                <a:gd name="connsiteY8" fmla="*/ 1155328 h 1155328"/>
                <a:gd name="connsiteX9" fmla="*/ 0 w 2550021"/>
                <a:gd name="connsiteY9" fmla="*/ 992832 h 1155328"/>
                <a:gd name="connsiteX0" fmla="*/ 0 w 2550021"/>
                <a:gd name="connsiteY0" fmla="*/ 992832 h 1155328"/>
                <a:gd name="connsiteX1" fmla="*/ 768969 w 2550021"/>
                <a:gd name="connsiteY1" fmla="*/ 107176 h 1155328"/>
                <a:gd name="connsiteX2" fmla="*/ 1804342 w 2550021"/>
                <a:gd name="connsiteY2" fmla="*/ 128456 h 1155328"/>
                <a:gd name="connsiteX3" fmla="*/ 2507649 w 2550021"/>
                <a:gd name="connsiteY3" fmla="*/ 1071374 h 1155328"/>
                <a:gd name="connsiteX4" fmla="*/ 2259787 w 2550021"/>
                <a:gd name="connsiteY4" fmla="*/ 1055820 h 1155328"/>
                <a:gd name="connsiteX5" fmla="*/ 1699857 w 2550021"/>
                <a:gd name="connsiteY5" fmla="*/ 284317 h 1155328"/>
                <a:gd name="connsiteX6" fmla="*/ 877256 w 2550021"/>
                <a:gd name="connsiteY6" fmla="*/ 247900 h 1155328"/>
                <a:gd name="connsiteX7" fmla="*/ 248123 w 2550021"/>
                <a:gd name="connsiteY7" fmla="*/ 992834 h 1155328"/>
                <a:gd name="connsiteX8" fmla="*/ 447376 w 2550021"/>
                <a:gd name="connsiteY8" fmla="*/ 1155328 h 1155328"/>
                <a:gd name="connsiteX9" fmla="*/ 137300 w 2550021"/>
                <a:gd name="connsiteY9" fmla="*/ 1040751 h 1155328"/>
                <a:gd name="connsiteX10" fmla="*/ 0 w 2550021"/>
                <a:gd name="connsiteY10" fmla="*/ 992832 h 1155328"/>
                <a:gd name="connsiteX0" fmla="*/ 0 w 2550021"/>
                <a:gd name="connsiteY0" fmla="*/ 992832 h 1155328"/>
                <a:gd name="connsiteX1" fmla="*/ 768969 w 2550021"/>
                <a:gd name="connsiteY1" fmla="*/ 107176 h 1155328"/>
                <a:gd name="connsiteX2" fmla="*/ 1804342 w 2550021"/>
                <a:gd name="connsiteY2" fmla="*/ 128456 h 1155328"/>
                <a:gd name="connsiteX3" fmla="*/ 2507649 w 2550021"/>
                <a:gd name="connsiteY3" fmla="*/ 1071374 h 1155328"/>
                <a:gd name="connsiteX4" fmla="*/ 2259787 w 2550021"/>
                <a:gd name="connsiteY4" fmla="*/ 1055820 h 1155328"/>
                <a:gd name="connsiteX5" fmla="*/ 1699857 w 2550021"/>
                <a:gd name="connsiteY5" fmla="*/ 284317 h 1155328"/>
                <a:gd name="connsiteX6" fmla="*/ 877256 w 2550021"/>
                <a:gd name="connsiteY6" fmla="*/ 247900 h 1155328"/>
                <a:gd name="connsiteX7" fmla="*/ 250775 w 2550021"/>
                <a:gd name="connsiteY7" fmla="*/ 992713 h 1155328"/>
                <a:gd name="connsiteX8" fmla="*/ 447376 w 2550021"/>
                <a:gd name="connsiteY8" fmla="*/ 1155328 h 1155328"/>
                <a:gd name="connsiteX9" fmla="*/ 137300 w 2550021"/>
                <a:gd name="connsiteY9" fmla="*/ 1040751 h 1155328"/>
                <a:gd name="connsiteX10" fmla="*/ 0 w 2550021"/>
                <a:gd name="connsiteY10" fmla="*/ 992832 h 1155328"/>
                <a:gd name="connsiteX0" fmla="*/ 0 w 2550021"/>
                <a:gd name="connsiteY0" fmla="*/ 992832 h 1307571"/>
                <a:gd name="connsiteX1" fmla="*/ 768969 w 2550021"/>
                <a:gd name="connsiteY1" fmla="*/ 107176 h 1307571"/>
                <a:gd name="connsiteX2" fmla="*/ 1804342 w 2550021"/>
                <a:gd name="connsiteY2" fmla="*/ 128456 h 1307571"/>
                <a:gd name="connsiteX3" fmla="*/ 2507649 w 2550021"/>
                <a:gd name="connsiteY3" fmla="*/ 1071374 h 1307571"/>
                <a:gd name="connsiteX4" fmla="*/ 2259787 w 2550021"/>
                <a:gd name="connsiteY4" fmla="*/ 1055820 h 1307571"/>
                <a:gd name="connsiteX5" fmla="*/ 1699857 w 2550021"/>
                <a:gd name="connsiteY5" fmla="*/ 284317 h 1307571"/>
                <a:gd name="connsiteX6" fmla="*/ 877256 w 2550021"/>
                <a:gd name="connsiteY6" fmla="*/ 247900 h 1307571"/>
                <a:gd name="connsiteX7" fmla="*/ 250775 w 2550021"/>
                <a:gd name="connsiteY7" fmla="*/ 992713 h 1307571"/>
                <a:gd name="connsiteX8" fmla="*/ 447376 w 2550021"/>
                <a:gd name="connsiteY8" fmla="*/ 1155328 h 1307571"/>
                <a:gd name="connsiteX9" fmla="*/ 441237 w 2550021"/>
                <a:gd name="connsiteY9" fmla="*/ 1307571 h 1307571"/>
                <a:gd name="connsiteX10" fmla="*/ 0 w 2550021"/>
                <a:gd name="connsiteY10" fmla="*/ 992832 h 1307571"/>
                <a:gd name="connsiteX0" fmla="*/ 0 w 2550021"/>
                <a:gd name="connsiteY0" fmla="*/ 992832 h 1312164"/>
                <a:gd name="connsiteX1" fmla="*/ 768969 w 2550021"/>
                <a:gd name="connsiteY1" fmla="*/ 107176 h 1312164"/>
                <a:gd name="connsiteX2" fmla="*/ 1804342 w 2550021"/>
                <a:gd name="connsiteY2" fmla="*/ 128456 h 1312164"/>
                <a:gd name="connsiteX3" fmla="*/ 2507649 w 2550021"/>
                <a:gd name="connsiteY3" fmla="*/ 1071374 h 1312164"/>
                <a:gd name="connsiteX4" fmla="*/ 2259787 w 2550021"/>
                <a:gd name="connsiteY4" fmla="*/ 1055820 h 1312164"/>
                <a:gd name="connsiteX5" fmla="*/ 1699857 w 2550021"/>
                <a:gd name="connsiteY5" fmla="*/ 284317 h 1312164"/>
                <a:gd name="connsiteX6" fmla="*/ 877256 w 2550021"/>
                <a:gd name="connsiteY6" fmla="*/ 247900 h 1312164"/>
                <a:gd name="connsiteX7" fmla="*/ 250775 w 2550021"/>
                <a:gd name="connsiteY7" fmla="*/ 992713 h 1312164"/>
                <a:gd name="connsiteX8" fmla="*/ 447376 w 2550021"/>
                <a:gd name="connsiteY8" fmla="*/ 1155328 h 1312164"/>
                <a:gd name="connsiteX9" fmla="*/ 441237 w 2550021"/>
                <a:gd name="connsiteY9" fmla="*/ 1307571 h 1312164"/>
                <a:gd name="connsiteX10" fmla="*/ 0 w 2550021"/>
                <a:gd name="connsiteY10" fmla="*/ 992832 h 1312164"/>
                <a:gd name="connsiteX0" fmla="*/ 0 w 2855232"/>
                <a:gd name="connsiteY0" fmla="*/ 1345662 h 1450575"/>
                <a:gd name="connsiteX1" fmla="*/ 1074180 w 2855232"/>
                <a:gd name="connsiteY1" fmla="*/ 107176 h 1450575"/>
                <a:gd name="connsiteX2" fmla="*/ 2109553 w 2855232"/>
                <a:gd name="connsiteY2" fmla="*/ 128456 h 1450575"/>
                <a:gd name="connsiteX3" fmla="*/ 2812860 w 2855232"/>
                <a:gd name="connsiteY3" fmla="*/ 1071374 h 1450575"/>
                <a:gd name="connsiteX4" fmla="*/ 2564998 w 2855232"/>
                <a:gd name="connsiteY4" fmla="*/ 1055820 h 1450575"/>
                <a:gd name="connsiteX5" fmla="*/ 2005068 w 2855232"/>
                <a:gd name="connsiteY5" fmla="*/ 284317 h 1450575"/>
                <a:gd name="connsiteX6" fmla="*/ 1182467 w 2855232"/>
                <a:gd name="connsiteY6" fmla="*/ 247900 h 1450575"/>
                <a:gd name="connsiteX7" fmla="*/ 555986 w 2855232"/>
                <a:gd name="connsiteY7" fmla="*/ 992713 h 1450575"/>
                <a:gd name="connsiteX8" fmla="*/ 752587 w 2855232"/>
                <a:gd name="connsiteY8" fmla="*/ 1155328 h 1450575"/>
                <a:gd name="connsiteX9" fmla="*/ 746448 w 2855232"/>
                <a:gd name="connsiteY9" fmla="*/ 1307571 h 1450575"/>
                <a:gd name="connsiteX10" fmla="*/ 0 w 2855232"/>
                <a:gd name="connsiteY10" fmla="*/ 1345662 h 1450575"/>
                <a:gd name="connsiteX0" fmla="*/ 0 w 2855232"/>
                <a:gd name="connsiteY0" fmla="*/ 1345662 h 1597517"/>
                <a:gd name="connsiteX1" fmla="*/ 1074180 w 2855232"/>
                <a:gd name="connsiteY1" fmla="*/ 107176 h 1597517"/>
                <a:gd name="connsiteX2" fmla="*/ 2109553 w 2855232"/>
                <a:gd name="connsiteY2" fmla="*/ 128456 h 1597517"/>
                <a:gd name="connsiteX3" fmla="*/ 2812860 w 2855232"/>
                <a:gd name="connsiteY3" fmla="*/ 1071374 h 1597517"/>
                <a:gd name="connsiteX4" fmla="*/ 2564998 w 2855232"/>
                <a:gd name="connsiteY4" fmla="*/ 1055820 h 1597517"/>
                <a:gd name="connsiteX5" fmla="*/ 2005068 w 2855232"/>
                <a:gd name="connsiteY5" fmla="*/ 284317 h 1597517"/>
                <a:gd name="connsiteX6" fmla="*/ 1182467 w 2855232"/>
                <a:gd name="connsiteY6" fmla="*/ 247900 h 1597517"/>
                <a:gd name="connsiteX7" fmla="*/ 555986 w 2855232"/>
                <a:gd name="connsiteY7" fmla="*/ 992713 h 1597517"/>
                <a:gd name="connsiteX8" fmla="*/ 752587 w 2855232"/>
                <a:gd name="connsiteY8" fmla="*/ 1155328 h 1597517"/>
                <a:gd name="connsiteX9" fmla="*/ 746448 w 2855232"/>
                <a:gd name="connsiteY9" fmla="*/ 1307571 h 1597517"/>
                <a:gd name="connsiteX10" fmla="*/ 0 w 2855232"/>
                <a:gd name="connsiteY10" fmla="*/ 1345662 h 1597517"/>
                <a:gd name="connsiteX0" fmla="*/ 61805 w 2917037"/>
                <a:gd name="connsiteY0" fmla="*/ 1345662 h 1597517"/>
                <a:gd name="connsiteX1" fmla="*/ 1135985 w 2917037"/>
                <a:gd name="connsiteY1" fmla="*/ 107176 h 1597517"/>
                <a:gd name="connsiteX2" fmla="*/ 2171358 w 2917037"/>
                <a:gd name="connsiteY2" fmla="*/ 128456 h 1597517"/>
                <a:gd name="connsiteX3" fmla="*/ 2874665 w 2917037"/>
                <a:gd name="connsiteY3" fmla="*/ 1071374 h 1597517"/>
                <a:gd name="connsiteX4" fmla="*/ 2626803 w 2917037"/>
                <a:gd name="connsiteY4" fmla="*/ 1055820 h 1597517"/>
                <a:gd name="connsiteX5" fmla="*/ 2066873 w 2917037"/>
                <a:gd name="connsiteY5" fmla="*/ 284317 h 1597517"/>
                <a:gd name="connsiteX6" fmla="*/ 1244272 w 2917037"/>
                <a:gd name="connsiteY6" fmla="*/ 247900 h 1597517"/>
                <a:gd name="connsiteX7" fmla="*/ 617791 w 2917037"/>
                <a:gd name="connsiteY7" fmla="*/ 992713 h 1597517"/>
                <a:gd name="connsiteX8" fmla="*/ 814392 w 2917037"/>
                <a:gd name="connsiteY8" fmla="*/ 1155328 h 1597517"/>
                <a:gd name="connsiteX9" fmla="*/ 808253 w 2917037"/>
                <a:gd name="connsiteY9" fmla="*/ 1307571 h 1597517"/>
                <a:gd name="connsiteX10" fmla="*/ 61805 w 2917037"/>
                <a:gd name="connsiteY10" fmla="*/ 1345662 h 1597517"/>
                <a:gd name="connsiteX0" fmla="*/ 61805 w 2917037"/>
                <a:gd name="connsiteY0" fmla="*/ 1345662 h 1597517"/>
                <a:gd name="connsiteX1" fmla="*/ 1135985 w 2917037"/>
                <a:gd name="connsiteY1" fmla="*/ 107176 h 1597517"/>
                <a:gd name="connsiteX2" fmla="*/ 2171358 w 2917037"/>
                <a:gd name="connsiteY2" fmla="*/ 128456 h 1597517"/>
                <a:gd name="connsiteX3" fmla="*/ 2874665 w 2917037"/>
                <a:gd name="connsiteY3" fmla="*/ 1071374 h 1597517"/>
                <a:gd name="connsiteX4" fmla="*/ 2626803 w 2917037"/>
                <a:gd name="connsiteY4" fmla="*/ 1055820 h 1597517"/>
                <a:gd name="connsiteX5" fmla="*/ 2066873 w 2917037"/>
                <a:gd name="connsiteY5" fmla="*/ 284317 h 1597517"/>
                <a:gd name="connsiteX6" fmla="*/ 1244272 w 2917037"/>
                <a:gd name="connsiteY6" fmla="*/ 247900 h 1597517"/>
                <a:gd name="connsiteX7" fmla="*/ 617791 w 2917037"/>
                <a:gd name="connsiteY7" fmla="*/ 992713 h 1597517"/>
                <a:gd name="connsiteX8" fmla="*/ 814392 w 2917037"/>
                <a:gd name="connsiteY8" fmla="*/ 1155328 h 1597517"/>
                <a:gd name="connsiteX9" fmla="*/ 808253 w 2917037"/>
                <a:gd name="connsiteY9" fmla="*/ 1307571 h 1597517"/>
                <a:gd name="connsiteX10" fmla="*/ 61805 w 2917037"/>
                <a:gd name="connsiteY10" fmla="*/ 1345662 h 1597517"/>
                <a:gd name="connsiteX0" fmla="*/ 61805 w 2917037"/>
                <a:gd name="connsiteY0" fmla="*/ 1345662 h 1693794"/>
                <a:gd name="connsiteX1" fmla="*/ 1135985 w 2917037"/>
                <a:gd name="connsiteY1" fmla="*/ 107176 h 1693794"/>
                <a:gd name="connsiteX2" fmla="*/ 2171358 w 2917037"/>
                <a:gd name="connsiteY2" fmla="*/ 128456 h 1693794"/>
                <a:gd name="connsiteX3" fmla="*/ 2874665 w 2917037"/>
                <a:gd name="connsiteY3" fmla="*/ 1071374 h 1693794"/>
                <a:gd name="connsiteX4" fmla="*/ 2626803 w 2917037"/>
                <a:gd name="connsiteY4" fmla="*/ 1055820 h 1693794"/>
                <a:gd name="connsiteX5" fmla="*/ 2066873 w 2917037"/>
                <a:gd name="connsiteY5" fmla="*/ 284317 h 1693794"/>
                <a:gd name="connsiteX6" fmla="*/ 1244272 w 2917037"/>
                <a:gd name="connsiteY6" fmla="*/ 247900 h 1693794"/>
                <a:gd name="connsiteX7" fmla="*/ 617791 w 2917037"/>
                <a:gd name="connsiteY7" fmla="*/ 992713 h 1693794"/>
                <a:gd name="connsiteX8" fmla="*/ 814392 w 2917037"/>
                <a:gd name="connsiteY8" fmla="*/ 1155328 h 1693794"/>
                <a:gd name="connsiteX9" fmla="*/ 808253 w 2917037"/>
                <a:gd name="connsiteY9" fmla="*/ 1307571 h 1693794"/>
                <a:gd name="connsiteX10" fmla="*/ 61805 w 2917037"/>
                <a:gd name="connsiteY10" fmla="*/ 1345662 h 1693794"/>
                <a:gd name="connsiteX0" fmla="*/ 61805 w 2917037"/>
                <a:gd name="connsiteY0" fmla="*/ 1345662 h 1693794"/>
                <a:gd name="connsiteX1" fmla="*/ 1135985 w 2917037"/>
                <a:gd name="connsiteY1" fmla="*/ 107176 h 1693794"/>
                <a:gd name="connsiteX2" fmla="*/ 2171358 w 2917037"/>
                <a:gd name="connsiteY2" fmla="*/ 128456 h 1693794"/>
                <a:gd name="connsiteX3" fmla="*/ 2874665 w 2917037"/>
                <a:gd name="connsiteY3" fmla="*/ 1071374 h 1693794"/>
                <a:gd name="connsiteX4" fmla="*/ 2626803 w 2917037"/>
                <a:gd name="connsiteY4" fmla="*/ 1055820 h 1693794"/>
                <a:gd name="connsiteX5" fmla="*/ 2066873 w 2917037"/>
                <a:gd name="connsiteY5" fmla="*/ 284317 h 1693794"/>
                <a:gd name="connsiteX6" fmla="*/ 1244272 w 2917037"/>
                <a:gd name="connsiteY6" fmla="*/ 247900 h 1693794"/>
                <a:gd name="connsiteX7" fmla="*/ 617791 w 2917037"/>
                <a:gd name="connsiteY7" fmla="*/ 992713 h 1693794"/>
                <a:gd name="connsiteX8" fmla="*/ 817461 w 2917037"/>
                <a:gd name="connsiteY8" fmla="*/ 1079208 h 1693794"/>
                <a:gd name="connsiteX9" fmla="*/ 808253 w 2917037"/>
                <a:gd name="connsiteY9" fmla="*/ 1307571 h 1693794"/>
                <a:gd name="connsiteX10" fmla="*/ 61805 w 2917037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709039 w 3008285"/>
                <a:gd name="connsiteY7" fmla="*/ 992713 h 1693794"/>
                <a:gd name="connsiteX8" fmla="*/ 908709 w 3008285"/>
                <a:gd name="connsiteY8" fmla="*/ 1079208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94199 w 3008285"/>
                <a:gd name="connsiteY7" fmla="*/ 1183636 h 1693794"/>
                <a:gd name="connsiteX8" fmla="*/ 908709 w 3008285"/>
                <a:gd name="connsiteY8" fmla="*/ 1079208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94199 w 3008285"/>
                <a:gd name="connsiteY7" fmla="*/ 1183636 h 1693794"/>
                <a:gd name="connsiteX8" fmla="*/ 908709 w 3008285"/>
                <a:gd name="connsiteY8" fmla="*/ 1079208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94199 w 3008285"/>
                <a:gd name="connsiteY7" fmla="*/ 1183636 h 1693794"/>
                <a:gd name="connsiteX8" fmla="*/ 908709 w 3008285"/>
                <a:gd name="connsiteY8" fmla="*/ 1079208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94199 w 3008285"/>
                <a:gd name="connsiteY7" fmla="*/ 1183636 h 1693794"/>
                <a:gd name="connsiteX8" fmla="*/ 908709 w 3008285"/>
                <a:gd name="connsiteY8" fmla="*/ 1079208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94199 w 3008285"/>
                <a:gd name="connsiteY7" fmla="*/ 1183636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356512 w 3008285"/>
                <a:gd name="connsiteY7" fmla="*/ 1239410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356512 w 3008285"/>
                <a:gd name="connsiteY7" fmla="*/ 1239410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04757 w 3008285"/>
                <a:gd name="connsiteY7" fmla="*/ 1228417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04757 w 3008285"/>
                <a:gd name="connsiteY7" fmla="*/ 1228417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04757 w 3008285"/>
                <a:gd name="connsiteY7" fmla="*/ 1228417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807132 w 3008285"/>
                <a:gd name="connsiteY4" fmla="*/ 1019995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04757 w 3008285"/>
                <a:gd name="connsiteY7" fmla="*/ 1228417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807132 w 3008285"/>
                <a:gd name="connsiteY4" fmla="*/ 1019995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04757 w 3008285"/>
                <a:gd name="connsiteY7" fmla="*/ 1228417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807132 w 3008285"/>
                <a:gd name="connsiteY4" fmla="*/ 1019995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04757 w 3008285"/>
                <a:gd name="connsiteY7" fmla="*/ 1228417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80212 w 3008285"/>
                <a:gd name="connsiteY4" fmla="*/ 1094897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04757 w 3008285"/>
                <a:gd name="connsiteY7" fmla="*/ 1228417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81826"/>
                <a:gd name="connsiteY0" fmla="*/ 1391256 h 1739388"/>
                <a:gd name="connsiteX1" fmla="*/ 1300774 w 3081826"/>
                <a:gd name="connsiteY1" fmla="*/ 107176 h 1739388"/>
                <a:gd name="connsiteX2" fmla="*/ 2336147 w 3081826"/>
                <a:gd name="connsiteY2" fmla="*/ 128456 h 1739388"/>
                <a:gd name="connsiteX3" fmla="*/ 3039454 w 3081826"/>
                <a:gd name="connsiteY3" fmla="*/ 1071374 h 1739388"/>
                <a:gd name="connsiteX4" fmla="*/ 2853753 w 3081826"/>
                <a:gd name="connsiteY4" fmla="*/ 1094897 h 1739388"/>
                <a:gd name="connsiteX5" fmla="*/ 2231662 w 3081826"/>
                <a:gd name="connsiteY5" fmla="*/ 284317 h 1739388"/>
                <a:gd name="connsiteX6" fmla="*/ 1409061 w 3081826"/>
                <a:gd name="connsiteY6" fmla="*/ 247900 h 1739388"/>
                <a:gd name="connsiteX7" fmla="*/ 478298 w 3081826"/>
                <a:gd name="connsiteY7" fmla="*/ 1228417 h 1739388"/>
                <a:gd name="connsiteX8" fmla="*/ 944125 w 3081826"/>
                <a:gd name="connsiteY8" fmla="*/ 1135589 h 1739388"/>
                <a:gd name="connsiteX9" fmla="*/ 973042 w 3081826"/>
                <a:gd name="connsiteY9" fmla="*/ 1307571 h 1739388"/>
                <a:gd name="connsiteX10" fmla="*/ 153053 w 3081826"/>
                <a:gd name="connsiteY10" fmla="*/ 1391256 h 1739388"/>
                <a:gd name="connsiteX0" fmla="*/ 153053 w 3081826"/>
                <a:gd name="connsiteY0" fmla="*/ 1391256 h 1739388"/>
                <a:gd name="connsiteX1" fmla="*/ 1300774 w 3081826"/>
                <a:gd name="connsiteY1" fmla="*/ 107176 h 1739388"/>
                <a:gd name="connsiteX2" fmla="*/ 2336147 w 3081826"/>
                <a:gd name="connsiteY2" fmla="*/ 128456 h 1739388"/>
                <a:gd name="connsiteX3" fmla="*/ 3039454 w 3081826"/>
                <a:gd name="connsiteY3" fmla="*/ 1071374 h 1739388"/>
                <a:gd name="connsiteX4" fmla="*/ 2853753 w 3081826"/>
                <a:gd name="connsiteY4" fmla="*/ 1094897 h 1739388"/>
                <a:gd name="connsiteX5" fmla="*/ 2231662 w 3081826"/>
                <a:gd name="connsiteY5" fmla="*/ 284317 h 1739388"/>
                <a:gd name="connsiteX6" fmla="*/ 1409061 w 3081826"/>
                <a:gd name="connsiteY6" fmla="*/ 247900 h 1739388"/>
                <a:gd name="connsiteX7" fmla="*/ 347297 w 3081826"/>
                <a:gd name="connsiteY7" fmla="*/ 1315941 h 1739388"/>
                <a:gd name="connsiteX8" fmla="*/ 944125 w 3081826"/>
                <a:gd name="connsiteY8" fmla="*/ 1135589 h 1739388"/>
                <a:gd name="connsiteX9" fmla="*/ 973042 w 3081826"/>
                <a:gd name="connsiteY9" fmla="*/ 1307571 h 1739388"/>
                <a:gd name="connsiteX10" fmla="*/ 153053 w 3081826"/>
                <a:gd name="connsiteY10" fmla="*/ 1391256 h 1739388"/>
                <a:gd name="connsiteX0" fmla="*/ 153053 w 3081826"/>
                <a:gd name="connsiteY0" fmla="*/ 1391256 h 1739388"/>
                <a:gd name="connsiteX1" fmla="*/ 1300774 w 3081826"/>
                <a:gd name="connsiteY1" fmla="*/ 107176 h 1739388"/>
                <a:gd name="connsiteX2" fmla="*/ 2336147 w 3081826"/>
                <a:gd name="connsiteY2" fmla="*/ 128456 h 1739388"/>
                <a:gd name="connsiteX3" fmla="*/ 3039454 w 3081826"/>
                <a:gd name="connsiteY3" fmla="*/ 1071374 h 1739388"/>
                <a:gd name="connsiteX4" fmla="*/ 2846161 w 3081826"/>
                <a:gd name="connsiteY4" fmla="*/ 986821 h 1739388"/>
                <a:gd name="connsiteX5" fmla="*/ 2231662 w 3081826"/>
                <a:gd name="connsiteY5" fmla="*/ 284317 h 1739388"/>
                <a:gd name="connsiteX6" fmla="*/ 1409061 w 3081826"/>
                <a:gd name="connsiteY6" fmla="*/ 247900 h 1739388"/>
                <a:gd name="connsiteX7" fmla="*/ 347297 w 3081826"/>
                <a:gd name="connsiteY7" fmla="*/ 1315941 h 1739388"/>
                <a:gd name="connsiteX8" fmla="*/ 944125 w 3081826"/>
                <a:gd name="connsiteY8" fmla="*/ 1135589 h 1739388"/>
                <a:gd name="connsiteX9" fmla="*/ 973042 w 3081826"/>
                <a:gd name="connsiteY9" fmla="*/ 1307571 h 1739388"/>
                <a:gd name="connsiteX10" fmla="*/ 153053 w 3081826"/>
                <a:gd name="connsiteY10" fmla="*/ 1391256 h 1739388"/>
                <a:gd name="connsiteX0" fmla="*/ 153053 w 3081826"/>
                <a:gd name="connsiteY0" fmla="*/ 1391256 h 1739388"/>
                <a:gd name="connsiteX1" fmla="*/ 1300774 w 3081826"/>
                <a:gd name="connsiteY1" fmla="*/ 107176 h 1739388"/>
                <a:gd name="connsiteX2" fmla="*/ 2336147 w 3081826"/>
                <a:gd name="connsiteY2" fmla="*/ 128456 h 1739388"/>
                <a:gd name="connsiteX3" fmla="*/ 3039454 w 3081826"/>
                <a:gd name="connsiteY3" fmla="*/ 1071374 h 1739388"/>
                <a:gd name="connsiteX4" fmla="*/ 2900370 w 3081826"/>
                <a:gd name="connsiteY4" fmla="*/ 1025490 h 1739388"/>
                <a:gd name="connsiteX5" fmla="*/ 2231662 w 3081826"/>
                <a:gd name="connsiteY5" fmla="*/ 284317 h 1739388"/>
                <a:gd name="connsiteX6" fmla="*/ 1409061 w 3081826"/>
                <a:gd name="connsiteY6" fmla="*/ 247900 h 1739388"/>
                <a:gd name="connsiteX7" fmla="*/ 347297 w 3081826"/>
                <a:gd name="connsiteY7" fmla="*/ 1315941 h 1739388"/>
                <a:gd name="connsiteX8" fmla="*/ 944125 w 3081826"/>
                <a:gd name="connsiteY8" fmla="*/ 1135589 h 1739388"/>
                <a:gd name="connsiteX9" fmla="*/ 973042 w 3081826"/>
                <a:gd name="connsiteY9" fmla="*/ 1307571 h 1739388"/>
                <a:gd name="connsiteX10" fmla="*/ 153053 w 3081826"/>
                <a:gd name="connsiteY10" fmla="*/ 1391256 h 1739388"/>
                <a:gd name="connsiteX0" fmla="*/ 153053 w 3081826"/>
                <a:gd name="connsiteY0" fmla="*/ 1391256 h 1739388"/>
                <a:gd name="connsiteX1" fmla="*/ 1300774 w 3081826"/>
                <a:gd name="connsiteY1" fmla="*/ 107176 h 1739388"/>
                <a:gd name="connsiteX2" fmla="*/ 2336147 w 3081826"/>
                <a:gd name="connsiteY2" fmla="*/ 128456 h 1739388"/>
                <a:gd name="connsiteX3" fmla="*/ 3039454 w 3081826"/>
                <a:gd name="connsiteY3" fmla="*/ 1071374 h 1739388"/>
                <a:gd name="connsiteX4" fmla="*/ 2900370 w 3081826"/>
                <a:gd name="connsiteY4" fmla="*/ 1025490 h 1739388"/>
                <a:gd name="connsiteX5" fmla="*/ 2231662 w 3081826"/>
                <a:gd name="connsiteY5" fmla="*/ 284317 h 1739388"/>
                <a:gd name="connsiteX6" fmla="*/ 1409061 w 3081826"/>
                <a:gd name="connsiteY6" fmla="*/ 247900 h 1739388"/>
                <a:gd name="connsiteX7" fmla="*/ 428064 w 3081826"/>
                <a:gd name="connsiteY7" fmla="*/ 1189951 h 1739388"/>
                <a:gd name="connsiteX8" fmla="*/ 944125 w 3081826"/>
                <a:gd name="connsiteY8" fmla="*/ 1135589 h 1739388"/>
                <a:gd name="connsiteX9" fmla="*/ 973042 w 3081826"/>
                <a:gd name="connsiteY9" fmla="*/ 1307571 h 1739388"/>
                <a:gd name="connsiteX10" fmla="*/ 153053 w 3081826"/>
                <a:gd name="connsiteY10" fmla="*/ 1391256 h 1739388"/>
                <a:gd name="connsiteX0" fmla="*/ 153053 w 2995821"/>
                <a:gd name="connsiteY0" fmla="*/ 1234124 h 1582256"/>
                <a:gd name="connsiteX1" fmla="*/ 1214769 w 2995821"/>
                <a:gd name="connsiteY1" fmla="*/ 107176 h 1582256"/>
                <a:gd name="connsiteX2" fmla="*/ 2250142 w 2995821"/>
                <a:gd name="connsiteY2" fmla="*/ 128456 h 1582256"/>
                <a:gd name="connsiteX3" fmla="*/ 2953449 w 2995821"/>
                <a:gd name="connsiteY3" fmla="*/ 1071374 h 1582256"/>
                <a:gd name="connsiteX4" fmla="*/ 2814365 w 2995821"/>
                <a:gd name="connsiteY4" fmla="*/ 1025490 h 1582256"/>
                <a:gd name="connsiteX5" fmla="*/ 2145657 w 2995821"/>
                <a:gd name="connsiteY5" fmla="*/ 284317 h 1582256"/>
                <a:gd name="connsiteX6" fmla="*/ 1323056 w 2995821"/>
                <a:gd name="connsiteY6" fmla="*/ 247900 h 1582256"/>
                <a:gd name="connsiteX7" fmla="*/ 342059 w 2995821"/>
                <a:gd name="connsiteY7" fmla="*/ 1189951 h 1582256"/>
                <a:gd name="connsiteX8" fmla="*/ 858120 w 2995821"/>
                <a:gd name="connsiteY8" fmla="*/ 1135589 h 1582256"/>
                <a:gd name="connsiteX9" fmla="*/ 887037 w 2995821"/>
                <a:gd name="connsiteY9" fmla="*/ 1307571 h 1582256"/>
                <a:gd name="connsiteX10" fmla="*/ 153053 w 2995821"/>
                <a:gd name="connsiteY10" fmla="*/ 1234124 h 1582256"/>
                <a:gd name="connsiteX0" fmla="*/ 153053 w 2995821"/>
                <a:gd name="connsiteY0" fmla="*/ 1234124 h 1582256"/>
                <a:gd name="connsiteX1" fmla="*/ 1214769 w 2995821"/>
                <a:gd name="connsiteY1" fmla="*/ 107176 h 1582256"/>
                <a:gd name="connsiteX2" fmla="*/ 2250142 w 2995821"/>
                <a:gd name="connsiteY2" fmla="*/ 128456 h 1582256"/>
                <a:gd name="connsiteX3" fmla="*/ 2953449 w 2995821"/>
                <a:gd name="connsiteY3" fmla="*/ 1071374 h 1582256"/>
                <a:gd name="connsiteX4" fmla="*/ 2814365 w 2995821"/>
                <a:gd name="connsiteY4" fmla="*/ 1025490 h 1582256"/>
                <a:gd name="connsiteX5" fmla="*/ 2145657 w 2995821"/>
                <a:gd name="connsiteY5" fmla="*/ 284317 h 1582256"/>
                <a:gd name="connsiteX6" fmla="*/ 1323056 w 2995821"/>
                <a:gd name="connsiteY6" fmla="*/ 247900 h 1582256"/>
                <a:gd name="connsiteX7" fmla="*/ 342059 w 2995821"/>
                <a:gd name="connsiteY7" fmla="*/ 1189951 h 1582256"/>
                <a:gd name="connsiteX8" fmla="*/ 858120 w 2995821"/>
                <a:gd name="connsiteY8" fmla="*/ 1135589 h 1582256"/>
                <a:gd name="connsiteX9" fmla="*/ 887037 w 2995821"/>
                <a:gd name="connsiteY9" fmla="*/ 1307571 h 1582256"/>
                <a:gd name="connsiteX10" fmla="*/ 153053 w 2995821"/>
                <a:gd name="connsiteY10" fmla="*/ 1234124 h 1582256"/>
                <a:gd name="connsiteX0" fmla="*/ 153053 w 2995821"/>
                <a:gd name="connsiteY0" fmla="*/ 1234124 h 1582256"/>
                <a:gd name="connsiteX1" fmla="*/ 1214769 w 2995821"/>
                <a:gd name="connsiteY1" fmla="*/ 107176 h 1582256"/>
                <a:gd name="connsiteX2" fmla="*/ 2250142 w 2995821"/>
                <a:gd name="connsiteY2" fmla="*/ 128456 h 1582256"/>
                <a:gd name="connsiteX3" fmla="*/ 2953449 w 2995821"/>
                <a:gd name="connsiteY3" fmla="*/ 1071374 h 1582256"/>
                <a:gd name="connsiteX4" fmla="*/ 2814365 w 2995821"/>
                <a:gd name="connsiteY4" fmla="*/ 1025490 h 1582256"/>
                <a:gd name="connsiteX5" fmla="*/ 2145657 w 2995821"/>
                <a:gd name="connsiteY5" fmla="*/ 284317 h 1582256"/>
                <a:gd name="connsiteX6" fmla="*/ 1323056 w 2995821"/>
                <a:gd name="connsiteY6" fmla="*/ 247900 h 1582256"/>
                <a:gd name="connsiteX7" fmla="*/ 342059 w 2995821"/>
                <a:gd name="connsiteY7" fmla="*/ 1189951 h 1582256"/>
                <a:gd name="connsiteX8" fmla="*/ 858120 w 2995821"/>
                <a:gd name="connsiteY8" fmla="*/ 1135589 h 1582256"/>
                <a:gd name="connsiteX9" fmla="*/ 887037 w 2995821"/>
                <a:gd name="connsiteY9" fmla="*/ 1307571 h 1582256"/>
                <a:gd name="connsiteX10" fmla="*/ 153053 w 2995821"/>
                <a:gd name="connsiteY10" fmla="*/ 1234124 h 1582256"/>
                <a:gd name="connsiteX0" fmla="*/ 153053 w 2995821"/>
                <a:gd name="connsiteY0" fmla="*/ 1234124 h 1582256"/>
                <a:gd name="connsiteX1" fmla="*/ 1214769 w 2995821"/>
                <a:gd name="connsiteY1" fmla="*/ 107176 h 1582256"/>
                <a:gd name="connsiteX2" fmla="*/ 2250142 w 2995821"/>
                <a:gd name="connsiteY2" fmla="*/ 128456 h 1582256"/>
                <a:gd name="connsiteX3" fmla="*/ 2953449 w 2995821"/>
                <a:gd name="connsiteY3" fmla="*/ 1071374 h 1582256"/>
                <a:gd name="connsiteX4" fmla="*/ 2814365 w 2995821"/>
                <a:gd name="connsiteY4" fmla="*/ 1025490 h 1582256"/>
                <a:gd name="connsiteX5" fmla="*/ 2145657 w 2995821"/>
                <a:gd name="connsiteY5" fmla="*/ 284317 h 1582256"/>
                <a:gd name="connsiteX6" fmla="*/ 1323056 w 2995821"/>
                <a:gd name="connsiteY6" fmla="*/ 247900 h 1582256"/>
                <a:gd name="connsiteX7" fmla="*/ 342059 w 2995821"/>
                <a:gd name="connsiteY7" fmla="*/ 1189951 h 1582256"/>
                <a:gd name="connsiteX8" fmla="*/ 858120 w 2995821"/>
                <a:gd name="connsiteY8" fmla="*/ 1135589 h 1582256"/>
                <a:gd name="connsiteX9" fmla="*/ 887037 w 2995821"/>
                <a:gd name="connsiteY9" fmla="*/ 1307571 h 1582256"/>
                <a:gd name="connsiteX10" fmla="*/ 153053 w 2995821"/>
                <a:gd name="connsiteY10" fmla="*/ 1234124 h 1582256"/>
                <a:gd name="connsiteX0" fmla="*/ 153053 w 2995821"/>
                <a:gd name="connsiteY0" fmla="*/ 1234124 h 1599154"/>
                <a:gd name="connsiteX1" fmla="*/ 1214769 w 2995821"/>
                <a:gd name="connsiteY1" fmla="*/ 107176 h 1599154"/>
                <a:gd name="connsiteX2" fmla="*/ 2250142 w 2995821"/>
                <a:gd name="connsiteY2" fmla="*/ 128456 h 1599154"/>
                <a:gd name="connsiteX3" fmla="*/ 2953449 w 2995821"/>
                <a:gd name="connsiteY3" fmla="*/ 1071374 h 1599154"/>
                <a:gd name="connsiteX4" fmla="*/ 2814365 w 2995821"/>
                <a:gd name="connsiteY4" fmla="*/ 1025490 h 1599154"/>
                <a:gd name="connsiteX5" fmla="*/ 2145657 w 2995821"/>
                <a:gd name="connsiteY5" fmla="*/ 284317 h 1599154"/>
                <a:gd name="connsiteX6" fmla="*/ 1323056 w 2995821"/>
                <a:gd name="connsiteY6" fmla="*/ 247900 h 1599154"/>
                <a:gd name="connsiteX7" fmla="*/ 342059 w 2995821"/>
                <a:gd name="connsiteY7" fmla="*/ 1189951 h 1599154"/>
                <a:gd name="connsiteX8" fmla="*/ 858120 w 2995821"/>
                <a:gd name="connsiteY8" fmla="*/ 1135589 h 1599154"/>
                <a:gd name="connsiteX9" fmla="*/ 887037 w 2995821"/>
                <a:gd name="connsiteY9" fmla="*/ 1307571 h 1599154"/>
                <a:gd name="connsiteX10" fmla="*/ 153053 w 2995821"/>
                <a:gd name="connsiteY10" fmla="*/ 1234124 h 1599154"/>
                <a:gd name="connsiteX0" fmla="*/ 153053 w 2995821"/>
                <a:gd name="connsiteY0" fmla="*/ 1234124 h 1599154"/>
                <a:gd name="connsiteX1" fmla="*/ 1214769 w 2995821"/>
                <a:gd name="connsiteY1" fmla="*/ 107176 h 1599154"/>
                <a:gd name="connsiteX2" fmla="*/ 2250142 w 2995821"/>
                <a:gd name="connsiteY2" fmla="*/ 128456 h 1599154"/>
                <a:gd name="connsiteX3" fmla="*/ 2953449 w 2995821"/>
                <a:gd name="connsiteY3" fmla="*/ 1071374 h 1599154"/>
                <a:gd name="connsiteX4" fmla="*/ 2814365 w 2995821"/>
                <a:gd name="connsiteY4" fmla="*/ 1025490 h 1599154"/>
                <a:gd name="connsiteX5" fmla="*/ 2145657 w 2995821"/>
                <a:gd name="connsiteY5" fmla="*/ 284317 h 1599154"/>
                <a:gd name="connsiteX6" fmla="*/ 1323056 w 2995821"/>
                <a:gd name="connsiteY6" fmla="*/ 247900 h 1599154"/>
                <a:gd name="connsiteX7" fmla="*/ 342059 w 2995821"/>
                <a:gd name="connsiteY7" fmla="*/ 1189951 h 1599154"/>
                <a:gd name="connsiteX8" fmla="*/ 880340 w 2995821"/>
                <a:gd name="connsiteY8" fmla="*/ 979682 h 1599154"/>
                <a:gd name="connsiteX9" fmla="*/ 887037 w 2995821"/>
                <a:gd name="connsiteY9" fmla="*/ 1307571 h 1599154"/>
                <a:gd name="connsiteX10" fmla="*/ 153053 w 2995821"/>
                <a:gd name="connsiteY10" fmla="*/ 1234124 h 1599154"/>
                <a:gd name="connsiteX0" fmla="*/ 153053 w 2995821"/>
                <a:gd name="connsiteY0" fmla="*/ 1234124 h 1599154"/>
                <a:gd name="connsiteX1" fmla="*/ 1214769 w 2995821"/>
                <a:gd name="connsiteY1" fmla="*/ 107176 h 1599154"/>
                <a:gd name="connsiteX2" fmla="*/ 2250142 w 2995821"/>
                <a:gd name="connsiteY2" fmla="*/ 128456 h 1599154"/>
                <a:gd name="connsiteX3" fmla="*/ 2953449 w 2995821"/>
                <a:gd name="connsiteY3" fmla="*/ 1071374 h 1599154"/>
                <a:gd name="connsiteX4" fmla="*/ 2814365 w 2995821"/>
                <a:gd name="connsiteY4" fmla="*/ 1025490 h 1599154"/>
                <a:gd name="connsiteX5" fmla="*/ 2145657 w 2995821"/>
                <a:gd name="connsiteY5" fmla="*/ 284317 h 1599154"/>
                <a:gd name="connsiteX6" fmla="*/ 1323056 w 2995821"/>
                <a:gd name="connsiteY6" fmla="*/ 247900 h 1599154"/>
                <a:gd name="connsiteX7" fmla="*/ 342059 w 2995821"/>
                <a:gd name="connsiteY7" fmla="*/ 1189951 h 1599154"/>
                <a:gd name="connsiteX8" fmla="*/ 880340 w 2995821"/>
                <a:gd name="connsiteY8" fmla="*/ 979682 h 1599154"/>
                <a:gd name="connsiteX9" fmla="*/ 829210 w 2995821"/>
                <a:gd name="connsiteY9" fmla="*/ 1161030 h 1599154"/>
                <a:gd name="connsiteX10" fmla="*/ 153053 w 2995821"/>
                <a:gd name="connsiteY10" fmla="*/ 1234124 h 1599154"/>
                <a:gd name="connsiteX0" fmla="*/ 153053 w 2995821"/>
                <a:gd name="connsiteY0" fmla="*/ 1234124 h 1599154"/>
                <a:gd name="connsiteX1" fmla="*/ 1214769 w 2995821"/>
                <a:gd name="connsiteY1" fmla="*/ 107176 h 1599154"/>
                <a:gd name="connsiteX2" fmla="*/ 2250142 w 2995821"/>
                <a:gd name="connsiteY2" fmla="*/ 128456 h 1599154"/>
                <a:gd name="connsiteX3" fmla="*/ 2953449 w 2995821"/>
                <a:gd name="connsiteY3" fmla="*/ 1071374 h 1599154"/>
                <a:gd name="connsiteX4" fmla="*/ 2814365 w 2995821"/>
                <a:gd name="connsiteY4" fmla="*/ 1025490 h 1599154"/>
                <a:gd name="connsiteX5" fmla="*/ 2145657 w 2995821"/>
                <a:gd name="connsiteY5" fmla="*/ 284317 h 1599154"/>
                <a:gd name="connsiteX6" fmla="*/ 1323056 w 2995821"/>
                <a:gd name="connsiteY6" fmla="*/ 247900 h 1599154"/>
                <a:gd name="connsiteX7" fmla="*/ 345308 w 2995821"/>
                <a:gd name="connsiteY7" fmla="*/ 1109352 h 1599154"/>
                <a:gd name="connsiteX8" fmla="*/ 880340 w 2995821"/>
                <a:gd name="connsiteY8" fmla="*/ 979682 h 1599154"/>
                <a:gd name="connsiteX9" fmla="*/ 829210 w 2995821"/>
                <a:gd name="connsiteY9" fmla="*/ 1161030 h 1599154"/>
                <a:gd name="connsiteX10" fmla="*/ 153053 w 2995821"/>
                <a:gd name="connsiteY10" fmla="*/ 1234124 h 1599154"/>
                <a:gd name="connsiteX0" fmla="*/ 153053 w 3003413"/>
                <a:gd name="connsiteY0" fmla="*/ 1126049 h 1491079"/>
                <a:gd name="connsiteX1" fmla="*/ 1222361 w 3003413"/>
                <a:gd name="connsiteY1" fmla="*/ 107176 h 1491079"/>
                <a:gd name="connsiteX2" fmla="*/ 2257734 w 3003413"/>
                <a:gd name="connsiteY2" fmla="*/ 128456 h 1491079"/>
                <a:gd name="connsiteX3" fmla="*/ 2961041 w 3003413"/>
                <a:gd name="connsiteY3" fmla="*/ 1071374 h 1491079"/>
                <a:gd name="connsiteX4" fmla="*/ 2821957 w 3003413"/>
                <a:gd name="connsiteY4" fmla="*/ 1025490 h 1491079"/>
                <a:gd name="connsiteX5" fmla="*/ 2153249 w 3003413"/>
                <a:gd name="connsiteY5" fmla="*/ 284317 h 1491079"/>
                <a:gd name="connsiteX6" fmla="*/ 1330648 w 3003413"/>
                <a:gd name="connsiteY6" fmla="*/ 247900 h 1491079"/>
                <a:gd name="connsiteX7" fmla="*/ 352900 w 3003413"/>
                <a:gd name="connsiteY7" fmla="*/ 1109352 h 1491079"/>
                <a:gd name="connsiteX8" fmla="*/ 887932 w 3003413"/>
                <a:gd name="connsiteY8" fmla="*/ 979682 h 1491079"/>
                <a:gd name="connsiteX9" fmla="*/ 836802 w 3003413"/>
                <a:gd name="connsiteY9" fmla="*/ 1161030 h 1491079"/>
                <a:gd name="connsiteX10" fmla="*/ 153053 w 3003413"/>
                <a:gd name="connsiteY10" fmla="*/ 1126049 h 1491079"/>
                <a:gd name="connsiteX0" fmla="*/ 153053 w 3003413"/>
                <a:gd name="connsiteY0" fmla="*/ 1126049 h 1362851"/>
                <a:gd name="connsiteX1" fmla="*/ 1222361 w 3003413"/>
                <a:gd name="connsiteY1" fmla="*/ 107176 h 1362851"/>
                <a:gd name="connsiteX2" fmla="*/ 2257734 w 3003413"/>
                <a:gd name="connsiteY2" fmla="*/ 128456 h 1362851"/>
                <a:gd name="connsiteX3" fmla="*/ 2961041 w 3003413"/>
                <a:gd name="connsiteY3" fmla="*/ 1071374 h 1362851"/>
                <a:gd name="connsiteX4" fmla="*/ 2821957 w 3003413"/>
                <a:gd name="connsiteY4" fmla="*/ 1025490 h 1362851"/>
                <a:gd name="connsiteX5" fmla="*/ 2153249 w 3003413"/>
                <a:gd name="connsiteY5" fmla="*/ 284317 h 1362851"/>
                <a:gd name="connsiteX6" fmla="*/ 1330648 w 3003413"/>
                <a:gd name="connsiteY6" fmla="*/ 247900 h 1362851"/>
                <a:gd name="connsiteX7" fmla="*/ 352900 w 3003413"/>
                <a:gd name="connsiteY7" fmla="*/ 1109352 h 1362851"/>
                <a:gd name="connsiteX8" fmla="*/ 887932 w 3003413"/>
                <a:gd name="connsiteY8" fmla="*/ 979682 h 1362851"/>
                <a:gd name="connsiteX9" fmla="*/ 836802 w 3003413"/>
                <a:gd name="connsiteY9" fmla="*/ 1161030 h 1362851"/>
                <a:gd name="connsiteX10" fmla="*/ 153053 w 3003413"/>
                <a:gd name="connsiteY10" fmla="*/ 1126049 h 1362851"/>
                <a:gd name="connsiteX0" fmla="*/ 153053 w 3003413"/>
                <a:gd name="connsiteY0" fmla="*/ 1126049 h 1468486"/>
                <a:gd name="connsiteX1" fmla="*/ 1222361 w 3003413"/>
                <a:gd name="connsiteY1" fmla="*/ 107176 h 1468486"/>
                <a:gd name="connsiteX2" fmla="*/ 2257734 w 3003413"/>
                <a:gd name="connsiteY2" fmla="*/ 128456 h 1468486"/>
                <a:gd name="connsiteX3" fmla="*/ 2961041 w 3003413"/>
                <a:gd name="connsiteY3" fmla="*/ 1071374 h 1468486"/>
                <a:gd name="connsiteX4" fmla="*/ 2821957 w 3003413"/>
                <a:gd name="connsiteY4" fmla="*/ 1025490 h 1468486"/>
                <a:gd name="connsiteX5" fmla="*/ 2153249 w 3003413"/>
                <a:gd name="connsiteY5" fmla="*/ 284317 h 1468486"/>
                <a:gd name="connsiteX6" fmla="*/ 1330648 w 3003413"/>
                <a:gd name="connsiteY6" fmla="*/ 247900 h 1468486"/>
                <a:gd name="connsiteX7" fmla="*/ 352900 w 3003413"/>
                <a:gd name="connsiteY7" fmla="*/ 1109352 h 1468486"/>
                <a:gd name="connsiteX8" fmla="*/ 887932 w 3003413"/>
                <a:gd name="connsiteY8" fmla="*/ 979682 h 1468486"/>
                <a:gd name="connsiteX9" fmla="*/ 836802 w 3003413"/>
                <a:gd name="connsiteY9" fmla="*/ 1161030 h 1468486"/>
                <a:gd name="connsiteX10" fmla="*/ 153053 w 3003413"/>
                <a:gd name="connsiteY10" fmla="*/ 1126049 h 1468486"/>
                <a:gd name="connsiteX0" fmla="*/ 153053 w 3003413"/>
                <a:gd name="connsiteY0" fmla="*/ 1126049 h 1468486"/>
                <a:gd name="connsiteX1" fmla="*/ 1222361 w 3003413"/>
                <a:gd name="connsiteY1" fmla="*/ 107176 h 1468486"/>
                <a:gd name="connsiteX2" fmla="*/ 2257734 w 3003413"/>
                <a:gd name="connsiteY2" fmla="*/ 128456 h 1468486"/>
                <a:gd name="connsiteX3" fmla="*/ 2961041 w 3003413"/>
                <a:gd name="connsiteY3" fmla="*/ 1071374 h 1468486"/>
                <a:gd name="connsiteX4" fmla="*/ 2821957 w 3003413"/>
                <a:gd name="connsiteY4" fmla="*/ 1025490 h 1468486"/>
                <a:gd name="connsiteX5" fmla="*/ 2153249 w 3003413"/>
                <a:gd name="connsiteY5" fmla="*/ 284317 h 1468486"/>
                <a:gd name="connsiteX6" fmla="*/ 1308785 w 3003413"/>
                <a:gd name="connsiteY6" fmla="*/ 296138 h 1468486"/>
                <a:gd name="connsiteX7" fmla="*/ 352900 w 3003413"/>
                <a:gd name="connsiteY7" fmla="*/ 1109352 h 1468486"/>
                <a:gd name="connsiteX8" fmla="*/ 887932 w 3003413"/>
                <a:gd name="connsiteY8" fmla="*/ 979682 h 1468486"/>
                <a:gd name="connsiteX9" fmla="*/ 836802 w 3003413"/>
                <a:gd name="connsiteY9" fmla="*/ 1161030 h 1468486"/>
                <a:gd name="connsiteX10" fmla="*/ 153053 w 3003413"/>
                <a:gd name="connsiteY10" fmla="*/ 1126049 h 1468486"/>
                <a:gd name="connsiteX0" fmla="*/ 153053 w 3003413"/>
                <a:gd name="connsiteY0" fmla="*/ 1133225 h 1475662"/>
                <a:gd name="connsiteX1" fmla="*/ 1146481 w 3003413"/>
                <a:gd name="connsiteY1" fmla="*/ 107176 h 1475662"/>
                <a:gd name="connsiteX2" fmla="*/ 2257734 w 3003413"/>
                <a:gd name="connsiteY2" fmla="*/ 135632 h 1475662"/>
                <a:gd name="connsiteX3" fmla="*/ 2961041 w 3003413"/>
                <a:gd name="connsiteY3" fmla="*/ 1078550 h 1475662"/>
                <a:gd name="connsiteX4" fmla="*/ 2821957 w 3003413"/>
                <a:gd name="connsiteY4" fmla="*/ 1032666 h 1475662"/>
                <a:gd name="connsiteX5" fmla="*/ 2153249 w 3003413"/>
                <a:gd name="connsiteY5" fmla="*/ 291493 h 1475662"/>
                <a:gd name="connsiteX6" fmla="*/ 1308785 w 3003413"/>
                <a:gd name="connsiteY6" fmla="*/ 303314 h 1475662"/>
                <a:gd name="connsiteX7" fmla="*/ 352900 w 3003413"/>
                <a:gd name="connsiteY7" fmla="*/ 1116528 h 1475662"/>
                <a:gd name="connsiteX8" fmla="*/ 887932 w 3003413"/>
                <a:gd name="connsiteY8" fmla="*/ 986858 h 1475662"/>
                <a:gd name="connsiteX9" fmla="*/ 836802 w 3003413"/>
                <a:gd name="connsiteY9" fmla="*/ 1168206 h 1475662"/>
                <a:gd name="connsiteX10" fmla="*/ 153053 w 3003413"/>
                <a:gd name="connsiteY10" fmla="*/ 1133225 h 147566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821957 w 3003413"/>
                <a:gd name="connsiteY4" fmla="*/ 1017736 h 1460732"/>
                <a:gd name="connsiteX5" fmla="*/ 2153249 w 3003413"/>
                <a:gd name="connsiteY5" fmla="*/ 276563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821957 w 3003413"/>
                <a:gd name="connsiteY4" fmla="*/ 1017736 h 1460732"/>
                <a:gd name="connsiteX5" fmla="*/ 2153249 w 3003413"/>
                <a:gd name="connsiteY5" fmla="*/ 276563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771184 w 3003413"/>
                <a:gd name="connsiteY4" fmla="*/ 1091417 h 1460732"/>
                <a:gd name="connsiteX5" fmla="*/ 2153249 w 3003413"/>
                <a:gd name="connsiteY5" fmla="*/ 276563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771184 w 3003413"/>
                <a:gd name="connsiteY4" fmla="*/ 1091417 h 1460732"/>
                <a:gd name="connsiteX5" fmla="*/ 2153249 w 3003413"/>
                <a:gd name="connsiteY5" fmla="*/ 276563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771184 w 3003413"/>
                <a:gd name="connsiteY4" fmla="*/ 1091417 h 1460732"/>
                <a:gd name="connsiteX5" fmla="*/ 2153249 w 3003413"/>
                <a:gd name="connsiteY5" fmla="*/ 276563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827872 w 3003413"/>
                <a:gd name="connsiteY4" fmla="*/ 1059646 h 1460732"/>
                <a:gd name="connsiteX5" fmla="*/ 2153249 w 3003413"/>
                <a:gd name="connsiteY5" fmla="*/ 276563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827872 w 3003413"/>
                <a:gd name="connsiteY4" fmla="*/ 1059646 h 1460732"/>
                <a:gd name="connsiteX5" fmla="*/ 2153249 w 3003413"/>
                <a:gd name="connsiteY5" fmla="*/ 276563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827872 w 3003413"/>
                <a:gd name="connsiteY4" fmla="*/ 1059646 h 1460732"/>
                <a:gd name="connsiteX5" fmla="*/ 2153249 w 3003413"/>
                <a:gd name="connsiteY5" fmla="*/ 276563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827872 w 3003413"/>
                <a:gd name="connsiteY4" fmla="*/ 1059646 h 1460732"/>
                <a:gd name="connsiteX5" fmla="*/ 2225912 w 3003413"/>
                <a:gd name="connsiteY5" fmla="*/ 276120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827872 w 3003413"/>
                <a:gd name="connsiteY4" fmla="*/ 1059646 h 1460732"/>
                <a:gd name="connsiteX5" fmla="*/ 2225912 w 3003413"/>
                <a:gd name="connsiteY5" fmla="*/ 276120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827872 w 3003413"/>
                <a:gd name="connsiteY4" fmla="*/ 1059646 h 1460732"/>
                <a:gd name="connsiteX5" fmla="*/ 2225912 w 3003413"/>
                <a:gd name="connsiteY5" fmla="*/ 276120 h 1460732"/>
                <a:gd name="connsiteX6" fmla="*/ 1289125 w 3003413"/>
                <a:gd name="connsiteY6" fmla="*/ 256867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084569 h 1427006"/>
                <a:gd name="connsiteX1" fmla="*/ 1212977 w 3003413"/>
                <a:gd name="connsiteY1" fmla="*/ 88844 h 1427006"/>
                <a:gd name="connsiteX2" fmla="*/ 2257734 w 3003413"/>
                <a:gd name="connsiteY2" fmla="*/ 86976 h 1427006"/>
                <a:gd name="connsiteX3" fmla="*/ 2961041 w 3003413"/>
                <a:gd name="connsiteY3" fmla="*/ 1029894 h 1427006"/>
                <a:gd name="connsiteX4" fmla="*/ 2827872 w 3003413"/>
                <a:gd name="connsiteY4" fmla="*/ 1025920 h 1427006"/>
                <a:gd name="connsiteX5" fmla="*/ 2225912 w 3003413"/>
                <a:gd name="connsiteY5" fmla="*/ 242394 h 1427006"/>
                <a:gd name="connsiteX6" fmla="*/ 1289125 w 3003413"/>
                <a:gd name="connsiteY6" fmla="*/ 223141 h 1427006"/>
                <a:gd name="connsiteX7" fmla="*/ 352900 w 3003413"/>
                <a:gd name="connsiteY7" fmla="*/ 1067872 h 1427006"/>
                <a:gd name="connsiteX8" fmla="*/ 887932 w 3003413"/>
                <a:gd name="connsiteY8" fmla="*/ 938202 h 1427006"/>
                <a:gd name="connsiteX9" fmla="*/ 836802 w 3003413"/>
                <a:gd name="connsiteY9" fmla="*/ 1119550 h 1427006"/>
                <a:gd name="connsiteX10" fmla="*/ 153053 w 3003413"/>
                <a:gd name="connsiteY10" fmla="*/ 1084569 h 1427006"/>
                <a:gd name="connsiteX0" fmla="*/ 153053 w 3003413"/>
                <a:gd name="connsiteY0" fmla="*/ 1073561 h 1415998"/>
                <a:gd name="connsiteX1" fmla="*/ 1212977 w 3003413"/>
                <a:gd name="connsiteY1" fmla="*/ 77836 h 1415998"/>
                <a:gd name="connsiteX2" fmla="*/ 2283147 w 3003413"/>
                <a:gd name="connsiteY2" fmla="*/ 86976 h 1415998"/>
                <a:gd name="connsiteX3" fmla="*/ 2961041 w 3003413"/>
                <a:gd name="connsiteY3" fmla="*/ 1018886 h 1415998"/>
                <a:gd name="connsiteX4" fmla="*/ 2827872 w 3003413"/>
                <a:gd name="connsiteY4" fmla="*/ 1014912 h 1415998"/>
                <a:gd name="connsiteX5" fmla="*/ 2225912 w 3003413"/>
                <a:gd name="connsiteY5" fmla="*/ 231386 h 1415998"/>
                <a:gd name="connsiteX6" fmla="*/ 1289125 w 3003413"/>
                <a:gd name="connsiteY6" fmla="*/ 212133 h 1415998"/>
                <a:gd name="connsiteX7" fmla="*/ 352900 w 3003413"/>
                <a:gd name="connsiteY7" fmla="*/ 1056864 h 1415998"/>
                <a:gd name="connsiteX8" fmla="*/ 887932 w 3003413"/>
                <a:gd name="connsiteY8" fmla="*/ 927194 h 1415998"/>
                <a:gd name="connsiteX9" fmla="*/ 836802 w 3003413"/>
                <a:gd name="connsiteY9" fmla="*/ 1108542 h 1415998"/>
                <a:gd name="connsiteX10" fmla="*/ 153053 w 3003413"/>
                <a:gd name="connsiteY10" fmla="*/ 1073561 h 1415998"/>
                <a:gd name="connsiteX0" fmla="*/ 153053 w 3003413"/>
                <a:gd name="connsiteY0" fmla="*/ 1073561 h 1415998"/>
                <a:gd name="connsiteX1" fmla="*/ 1212977 w 3003413"/>
                <a:gd name="connsiteY1" fmla="*/ 77836 h 1415998"/>
                <a:gd name="connsiteX2" fmla="*/ 2283147 w 3003413"/>
                <a:gd name="connsiteY2" fmla="*/ 86976 h 1415998"/>
                <a:gd name="connsiteX3" fmla="*/ 2961041 w 3003413"/>
                <a:gd name="connsiteY3" fmla="*/ 1018886 h 1415998"/>
                <a:gd name="connsiteX4" fmla="*/ 2827872 w 3003413"/>
                <a:gd name="connsiteY4" fmla="*/ 1014912 h 1415998"/>
                <a:gd name="connsiteX5" fmla="*/ 2225912 w 3003413"/>
                <a:gd name="connsiteY5" fmla="*/ 231386 h 1415998"/>
                <a:gd name="connsiteX6" fmla="*/ 1289125 w 3003413"/>
                <a:gd name="connsiteY6" fmla="*/ 212133 h 1415998"/>
                <a:gd name="connsiteX7" fmla="*/ 352900 w 3003413"/>
                <a:gd name="connsiteY7" fmla="*/ 1056864 h 1415998"/>
                <a:gd name="connsiteX8" fmla="*/ 887932 w 3003413"/>
                <a:gd name="connsiteY8" fmla="*/ 927194 h 1415998"/>
                <a:gd name="connsiteX9" fmla="*/ 836802 w 3003413"/>
                <a:gd name="connsiteY9" fmla="*/ 1108542 h 1415998"/>
                <a:gd name="connsiteX10" fmla="*/ 153053 w 3003413"/>
                <a:gd name="connsiteY10" fmla="*/ 1073561 h 1415998"/>
                <a:gd name="connsiteX0" fmla="*/ 153053 w 3003413"/>
                <a:gd name="connsiteY0" fmla="*/ 1073561 h 1415998"/>
                <a:gd name="connsiteX1" fmla="*/ 1212977 w 3003413"/>
                <a:gd name="connsiteY1" fmla="*/ 77836 h 1415998"/>
                <a:gd name="connsiteX2" fmla="*/ 2283147 w 3003413"/>
                <a:gd name="connsiteY2" fmla="*/ 86976 h 1415998"/>
                <a:gd name="connsiteX3" fmla="*/ 2961041 w 3003413"/>
                <a:gd name="connsiteY3" fmla="*/ 1018886 h 1415998"/>
                <a:gd name="connsiteX4" fmla="*/ 2827872 w 3003413"/>
                <a:gd name="connsiteY4" fmla="*/ 1014912 h 1415998"/>
                <a:gd name="connsiteX5" fmla="*/ 2225912 w 3003413"/>
                <a:gd name="connsiteY5" fmla="*/ 231386 h 1415998"/>
                <a:gd name="connsiteX6" fmla="*/ 1289125 w 3003413"/>
                <a:gd name="connsiteY6" fmla="*/ 212133 h 1415998"/>
                <a:gd name="connsiteX7" fmla="*/ 352900 w 3003413"/>
                <a:gd name="connsiteY7" fmla="*/ 1056864 h 1415998"/>
                <a:gd name="connsiteX8" fmla="*/ 887932 w 3003413"/>
                <a:gd name="connsiteY8" fmla="*/ 927194 h 1415998"/>
                <a:gd name="connsiteX9" fmla="*/ 836802 w 3003413"/>
                <a:gd name="connsiteY9" fmla="*/ 1108542 h 1415998"/>
                <a:gd name="connsiteX10" fmla="*/ 153053 w 3003413"/>
                <a:gd name="connsiteY10" fmla="*/ 1073561 h 1415998"/>
                <a:gd name="connsiteX0" fmla="*/ 153053 w 3003413"/>
                <a:gd name="connsiteY0" fmla="*/ 1099353 h 1441790"/>
                <a:gd name="connsiteX1" fmla="*/ 1212977 w 3003413"/>
                <a:gd name="connsiteY1" fmla="*/ 103628 h 1441790"/>
                <a:gd name="connsiteX2" fmla="*/ 2283147 w 3003413"/>
                <a:gd name="connsiteY2" fmla="*/ 112768 h 1441790"/>
                <a:gd name="connsiteX3" fmla="*/ 2961041 w 3003413"/>
                <a:gd name="connsiteY3" fmla="*/ 1044678 h 1441790"/>
                <a:gd name="connsiteX4" fmla="*/ 2827872 w 3003413"/>
                <a:gd name="connsiteY4" fmla="*/ 1040704 h 1441790"/>
                <a:gd name="connsiteX5" fmla="*/ 2225912 w 3003413"/>
                <a:gd name="connsiteY5" fmla="*/ 257178 h 1441790"/>
                <a:gd name="connsiteX6" fmla="*/ 1289125 w 3003413"/>
                <a:gd name="connsiteY6" fmla="*/ 237925 h 1441790"/>
                <a:gd name="connsiteX7" fmla="*/ 352900 w 3003413"/>
                <a:gd name="connsiteY7" fmla="*/ 1082656 h 1441790"/>
                <a:gd name="connsiteX8" fmla="*/ 887932 w 3003413"/>
                <a:gd name="connsiteY8" fmla="*/ 952986 h 1441790"/>
                <a:gd name="connsiteX9" fmla="*/ 836802 w 3003413"/>
                <a:gd name="connsiteY9" fmla="*/ 1134334 h 1441790"/>
                <a:gd name="connsiteX10" fmla="*/ 153053 w 3003413"/>
                <a:gd name="connsiteY10" fmla="*/ 1099353 h 1441790"/>
                <a:gd name="connsiteX0" fmla="*/ 153053 w 3003413"/>
                <a:gd name="connsiteY0" fmla="*/ 1124519 h 1466956"/>
                <a:gd name="connsiteX1" fmla="*/ 1212977 w 3003413"/>
                <a:gd name="connsiteY1" fmla="*/ 128794 h 1466956"/>
                <a:gd name="connsiteX2" fmla="*/ 2283147 w 3003413"/>
                <a:gd name="connsiteY2" fmla="*/ 137934 h 1466956"/>
                <a:gd name="connsiteX3" fmla="*/ 2961041 w 3003413"/>
                <a:gd name="connsiteY3" fmla="*/ 1069844 h 1466956"/>
                <a:gd name="connsiteX4" fmla="*/ 2827872 w 3003413"/>
                <a:gd name="connsiteY4" fmla="*/ 1065870 h 1466956"/>
                <a:gd name="connsiteX5" fmla="*/ 2225912 w 3003413"/>
                <a:gd name="connsiteY5" fmla="*/ 282344 h 1466956"/>
                <a:gd name="connsiteX6" fmla="*/ 1289125 w 3003413"/>
                <a:gd name="connsiteY6" fmla="*/ 263091 h 1466956"/>
                <a:gd name="connsiteX7" fmla="*/ 352900 w 3003413"/>
                <a:gd name="connsiteY7" fmla="*/ 1107822 h 1466956"/>
                <a:gd name="connsiteX8" fmla="*/ 887932 w 3003413"/>
                <a:gd name="connsiteY8" fmla="*/ 978152 h 1466956"/>
                <a:gd name="connsiteX9" fmla="*/ 836802 w 3003413"/>
                <a:gd name="connsiteY9" fmla="*/ 1159500 h 1466956"/>
                <a:gd name="connsiteX10" fmla="*/ 153053 w 3003413"/>
                <a:gd name="connsiteY10" fmla="*/ 1124519 h 1466956"/>
                <a:gd name="connsiteX0" fmla="*/ 153053 w 3003413"/>
                <a:gd name="connsiteY0" fmla="*/ 1124519 h 1466956"/>
                <a:gd name="connsiteX1" fmla="*/ 1230403 w 3003413"/>
                <a:gd name="connsiteY1" fmla="*/ 124138 h 1466956"/>
                <a:gd name="connsiteX2" fmla="*/ 2283147 w 3003413"/>
                <a:gd name="connsiteY2" fmla="*/ 137934 h 1466956"/>
                <a:gd name="connsiteX3" fmla="*/ 2961041 w 3003413"/>
                <a:gd name="connsiteY3" fmla="*/ 1069844 h 1466956"/>
                <a:gd name="connsiteX4" fmla="*/ 2827872 w 3003413"/>
                <a:gd name="connsiteY4" fmla="*/ 1065870 h 1466956"/>
                <a:gd name="connsiteX5" fmla="*/ 2225912 w 3003413"/>
                <a:gd name="connsiteY5" fmla="*/ 282344 h 1466956"/>
                <a:gd name="connsiteX6" fmla="*/ 1289125 w 3003413"/>
                <a:gd name="connsiteY6" fmla="*/ 263091 h 1466956"/>
                <a:gd name="connsiteX7" fmla="*/ 352900 w 3003413"/>
                <a:gd name="connsiteY7" fmla="*/ 1107822 h 1466956"/>
                <a:gd name="connsiteX8" fmla="*/ 887932 w 3003413"/>
                <a:gd name="connsiteY8" fmla="*/ 978152 h 1466956"/>
                <a:gd name="connsiteX9" fmla="*/ 836802 w 3003413"/>
                <a:gd name="connsiteY9" fmla="*/ 1159500 h 1466956"/>
                <a:gd name="connsiteX10" fmla="*/ 153053 w 3003413"/>
                <a:gd name="connsiteY10" fmla="*/ 1124519 h 1466956"/>
                <a:gd name="connsiteX0" fmla="*/ 153053 w 3003413"/>
                <a:gd name="connsiteY0" fmla="*/ 1124519 h 1466956"/>
                <a:gd name="connsiteX1" fmla="*/ 1230403 w 3003413"/>
                <a:gd name="connsiteY1" fmla="*/ 124138 h 1466956"/>
                <a:gd name="connsiteX2" fmla="*/ 2283147 w 3003413"/>
                <a:gd name="connsiteY2" fmla="*/ 137934 h 1466956"/>
                <a:gd name="connsiteX3" fmla="*/ 2961041 w 3003413"/>
                <a:gd name="connsiteY3" fmla="*/ 1069844 h 1466956"/>
                <a:gd name="connsiteX4" fmla="*/ 2827872 w 3003413"/>
                <a:gd name="connsiteY4" fmla="*/ 1065870 h 1466956"/>
                <a:gd name="connsiteX5" fmla="*/ 2225912 w 3003413"/>
                <a:gd name="connsiteY5" fmla="*/ 282344 h 1466956"/>
                <a:gd name="connsiteX6" fmla="*/ 1289125 w 3003413"/>
                <a:gd name="connsiteY6" fmla="*/ 263091 h 1466956"/>
                <a:gd name="connsiteX7" fmla="*/ 352900 w 3003413"/>
                <a:gd name="connsiteY7" fmla="*/ 1107822 h 1466956"/>
                <a:gd name="connsiteX8" fmla="*/ 887932 w 3003413"/>
                <a:gd name="connsiteY8" fmla="*/ 978152 h 1466956"/>
                <a:gd name="connsiteX9" fmla="*/ 836802 w 3003413"/>
                <a:gd name="connsiteY9" fmla="*/ 1159500 h 1466956"/>
                <a:gd name="connsiteX10" fmla="*/ 153053 w 3003413"/>
                <a:gd name="connsiteY10" fmla="*/ 1124519 h 1466956"/>
                <a:gd name="connsiteX0" fmla="*/ 153053 w 3003413"/>
                <a:gd name="connsiteY0" fmla="*/ 1124519 h 1466956"/>
                <a:gd name="connsiteX1" fmla="*/ 1230403 w 3003413"/>
                <a:gd name="connsiteY1" fmla="*/ 124138 h 1466956"/>
                <a:gd name="connsiteX2" fmla="*/ 2283147 w 3003413"/>
                <a:gd name="connsiteY2" fmla="*/ 137934 h 1466956"/>
                <a:gd name="connsiteX3" fmla="*/ 2961041 w 3003413"/>
                <a:gd name="connsiteY3" fmla="*/ 1069844 h 1466956"/>
                <a:gd name="connsiteX4" fmla="*/ 2827872 w 3003413"/>
                <a:gd name="connsiteY4" fmla="*/ 1065870 h 1466956"/>
                <a:gd name="connsiteX5" fmla="*/ 2225912 w 3003413"/>
                <a:gd name="connsiteY5" fmla="*/ 282344 h 1466956"/>
                <a:gd name="connsiteX6" fmla="*/ 1289125 w 3003413"/>
                <a:gd name="connsiteY6" fmla="*/ 263091 h 1466956"/>
                <a:gd name="connsiteX7" fmla="*/ 352900 w 3003413"/>
                <a:gd name="connsiteY7" fmla="*/ 1107822 h 1466956"/>
                <a:gd name="connsiteX8" fmla="*/ 887932 w 3003413"/>
                <a:gd name="connsiteY8" fmla="*/ 978152 h 1466956"/>
                <a:gd name="connsiteX9" fmla="*/ 836802 w 3003413"/>
                <a:gd name="connsiteY9" fmla="*/ 1159500 h 1466956"/>
                <a:gd name="connsiteX10" fmla="*/ 153053 w 3003413"/>
                <a:gd name="connsiteY10" fmla="*/ 1124519 h 1466956"/>
                <a:gd name="connsiteX0" fmla="*/ 153053 w 3003413"/>
                <a:gd name="connsiteY0" fmla="*/ 1124519 h 1466956"/>
                <a:gd name="connsiteX1" fmla="*/ 1230403 w 3003413"/>
                <a:gd name="connsiteY1" fmla="*/ 124138 h 1466956"/>
                <a:gd name="connsiteX2" fmla="*/ 2283147 w 3003413"/>
                <a:gd name="connsiteY2" fmla="*/ 137934 h 1466956"/>
                <a:gd name="connsiteX3" fmla="*/ 2961041 w 3003413"/>
                <a:gd name="connsiteY3" fmla="*/ 1069844 h 1466956"/>
                <a:gd name="connsiteX4" fmla="*/ 2827872 w 3003413"/>
                <a:gd name="connsiteY4" fmla="*/ 1065870 h 1466956"/>
                <a:gd name="connsiteX5" fmla="*/ 2225912 w 3003413"/>
                <a:gd name="connsiteY5" fmla="*/ 282344 h 1466956"/>
                <a:gd name="connsiteX6" fmla="*/ 1289125 w 3003413"/>
                <a:gd name="connsiteY6" fmla="*/ 263091 h 1466956"/>
                <a:gd name="connsiteX7" fmla="*/ 352900 w 3003413"/>
                <a:gd name="connsiteY7" fmla="*/ 1107822 h 1466956"/>
                <a:gd name="connsiteX8" fmla="*/ 887932 w 3003413"/>
                <a:gd name="connsiteY8" fmla="*/ 978152 h 1466956"/>
                <a:gd name="connsiteX9" fmla="*/ 836802 w 3003413"/>
                <a:gd name="connsiteY9" fmla="*/ 1159500 h 1466956"/>
                <a:gd name="connsiteX10" fmla="*/ 153053 w 3003413"/>
                <a:gd name="connsiteY10" fmla="*/ 1124519 h 1466956"/>
                <a:gd name="connsiteX0" fmla="*/ 153053 w 3003413"/>
                <a:gd name="connsiteY0" fmla="*/ 1091809 h 1434246"/>
                <a:gd name="connsiteX1" fmla="*/ 1230403 w 3003413"/>
                <a:gd name="connsiteY1" fmla="*/ 91428 h 1434246"/>
                <a:gd name="connsiteX2" fmla="*/ 2283147 w 3003413"/>
                <a:gd name="connsiteY2" fmla="*/ 105224 h 1434246"/>
                <a:gd name="connsiteX3" fmla="*/ 2961041 w 3003413"/>
                <a:gd name="connsiteY3" fmla="*/ 1037134 h 1434246"/>
                <a:gd name="connsiteX4" fmla="*/ 2827872 w 3003413"/>
                <a:gd name="connsiteY4" fmla="*/ 1033160 h 1434246"/>
                <a:gd name="connsiteX5" fmla="*/ 2225912 w 3003413"/>
                <a:gd name="connsiteY5" fmla="*/ 249634 h 1434246"/>
                <a:gd name="connsiteX6" fmla="*/ 1289125 w 3003413"/>
                <a:gd name="connsiteY6" fmla="*/ 230381 h 1434246"/>
                <a:gd name="connsiteX7" fmla="*/ 352900 w 3003413"/>
                <a:gd name="connsiteY7" fmla="*/ 1075112 h 1434246"/>
                <a:gd name="connsiteX8" fmla="*/ 887932 w 3003413"/>
                <a:gd name="connsiteY8" fmla="*/ 945442 h 1434246"/>
                <a:gd name="connsiteX9" fmla="*/ 836802 w 3003413"/>
                <a:gd name="connsiteY9" fmla="*/ 1126790 h 1434246"/>
                <a:gd name="connsiteX10" fmla="*/ 153053 w 3003413"/>
                <a:gd name="connsiteY10" fmla="*/ 1091809 h 1434246"/>
                <a:gd name="connsiteX0" fmla="*/ 153053 w 3003413"/>
                <a:gd name="connsiteY0" fmla="*/ 1108165 h 1450602"/>
                <a:gd name="connsiteX1" fmla="*/ 1230403 w 3003413"/>
                <a:gd name="connsiteY1" fmla="*/ 107784 h 1450602"/>
                <a:gd name="connsiteX2" fmla="*/ 2283147 w 3003413"/>
                <a:gd name="connsiteY2" fmla="*/ 121580 h 1450602"/>
                <a:gd name="connsiteX3" fmla="*/ 2961041 w 3003413"/>
                <a:gd name="connsiteY3" fmla="*/ 1053490 h 1450602"/>
                <a:gd name="connsiteX4" fmla="*/ 2827872 w 3003413"/>
                <a:gd name="connsiteY4" fmla="*/ 1049516 h 1450602"/>
                <a:gd name="connsiteX5" fmla="*/ 2225912 w 3003413"/>
                <a:gd name="connsiteY5" fmla="*/ 265990 h 1450602"/>
                <a:gd name="connsiteX6" fmla="*/ 1289125 w 3003413"/>
                <a:gd name="connsiteY6" fmla="*/ 246737 h 1450602"/>
                <a:gd name="connsiteX7" fmla="*/ 352900 w 3003413"/>
                <a:gd name="connsiteY7" fmla="*/ 1091468 h 1450602"/>
                <a:gd name="connsiteX8" fmla="*/ 887932 w 3003413"/>
                <a:gd name="connsiteY8" fmla="*/ 961798 h 1450602"/>
                <a:gd name="connsiteX9" fmla="*/ 836802 w 3003413"/>
                <a:gd name="connsiteY9" fmla="*/ 1143146 h 1450602"/>
                <a:gd name="connsiteX10" fmla="*/ 153053 w 3003413"/>
                <a:gd name="connsiteY10" fmla="*/ 1108165 h 1450602"/>
                <a:gd name="connsiteX0" fmla="*/ 153053 w 3003413"/>
                <a:gd name="connsiteY0" fmla="*/ 1131064 h 1473501"/>
                <a:gd name="connsiteX1" fmla="*/ 1230403 w 3003413"/>
                <a:gd name="connsiteY1" fmla="*/ 130683 h 1473501"/>
                <a:gd name="connsiteX2" fmla="*/ 2283147 w 3003413"/>
                <a:gd name="connsiteY2" fmla="*/ 144479 h 1473501"/>
                <a:gd name="connsiteX3" fmla="*/ 2961041 w 3003413"/>
                <a:gd name="connsiteY3" fmla="*/ 1076389 h 1473501"/>
                <a:gd name="connsiteX4" fmla="*/ 2827872 w 3003413"/>
                <a:gd name="connsiteY4" fmla="*/ 1072415 h 1473501"/>
                <a:gd name="connsiteX5" fmla="*/ 2225912 w 3003413"/>
                <a:gd name="connsiteY5" fmla="*/ 288889 h 1473501"/>
                <a:gd name="connsiteX6" fmla="*/ 1289125 w 3003413"/>
                <a:gd name="connsiteY6" fmla="*/ 269636 h 1473501"/>
                <a:gd name="connsiteX7" fmla="*/ 352900 w 3003413"/>
                <a:gd name="connsiteY7" fmla="*/ 1114367 h 1473501"/>
                <a:gd name="connsiteX8" fmla="*/ 887932 w 3003413"/>
                <a:gd name="connsiteY8" fmla="*/ 984697 h 1473501"/>
                <a:gd name="connsiteX9" fmla="*/ 836802 w 3003413"/>
                <a:gd name="connsiteY9" fmla="*/ 1166045 h 1473501"/>
                <a:gd name="connsiteX10" fmla="*/ 153053 w 3003413"/>
                <a:gd name="connsiteY10" fmla="*/ 1131064 h 1473501"/>
                <a:gd name="connsiteX0" fmla="*/ 153053 w 3003413"/>
                <a:gd name="connsiteY0" fmla="*/ 1091300 h 1433737"/>
                <a:gd name="connsiteX1" fmla="*/ 1230403 w 3003413"/>
                <a:gd name="connsiteY1" fmla="*/ 90919 h 1433737"/>
                <a:gd name="connsiteX2" fmla="*/ 2283147 w 3003413"/>
                <a:gd name="connsiteY2" fmla="*/ 104715 h 1433737"/>
                <a:gd name="connsiteX3" fmla="*/ 2961041 w 3003413"/>
                <a:gd name="connsiteY3" fmla="*/ 1036625 h 1433737"/>
                <a:gd name="connsiteX4" fmla="*/ 2827872 w 3003413"/>
                <a:gd name="connsiteY4" fmla="*/ 1032651 h 1433737"/>
                <a:gd name="connsiteX5" fmla="*/ 2225912 w 3003413"/>
                <a:gd name="connsiteY5" fmla="*/ 249125 h 1433737"/>
                <a:gd name="connsiteX6" fmla="*/ 1289125 w 3003413"/>
                <a:gd name="connsiteY6" fmla="*/ 229872 h 1433737"/>
                <a:gd name="connsiteX7" fmla="*/ 352900 w 3003413"/>
                <a:gd name="connsiteY7" fmla="*/ 1074603 h 1433737"/>
                <a:gd name="connsiteX8" fmla="*/ 887932 w 3003413"/>
                <a:gd name="connsiteY8" fmla="*/ 944933 h 1433737"/>
                <a:gd name="connsiteX9" fmla="*/ 836802 w 3003413"/>
                <a:gd name="connsiteY9" fmla="*/ 1126281 h 1433737"/>
                <a:gd name="connsiteX10" fmla="*/ 153053 w 3003413"/>
                <a:gd name="connsiteY10" fmla="*/ 1091300 h 1433737"/>
                <a:gd name="connsiteX0" fmla="*/ 153053 w 3003413"/>
                <a:gd name="connsiteY0" fmla="*/ 1106145 h 1448582"/>
                <a:gd name="connsiteX1" fmla="*/ 1230403 w 3003413"/>
                <a:gd name="connsiteY1" fmla="*/ 105764 h 1448582"/>
                <a:gd name="connsiteX2" fmla="*/ 2236958 w 3003413"/>
                <a:gd name="connsiteY2" fmla="*/ 104715 h 1448582"/>
                <a:gd name="connsiteX3" fmla="*/ 2961041 w 3003413"/>
                <a:gd name="connsiteY3" fmla="*/ 1051470 h 1448582"/>
                <a:gd name="connsiteX4" fmla="*/ 2827872 w 3003413"/>
                <a:gd name="connsiteY4" fmla="*/ 1047496 h 1448582"/>
                <a:gd name="connsiteX5" fmla="*/ 2225912 w 3003413"/>
                <a:gd name="connsiteY5" fmla="*/ 263970 h 1448582"/>
                <a:gd name="connsiteX6" fmla="*/ 1289125 w 3003413"/>
                <a:gd name="connsiteY6" fmla="*/ 244717 h 1448582"/>
                <a:gd name="connsiteX7" fmla="*/ 352900 w 3003413"/>
                <a:gd name="connsiteY7" fmla="*/ 1089448 h 1448582"/>
                <a:gd name="connsiteX8" fmla="*/ 887932 w 3003413"/>
                <a:gd name="connsiteY8" fmla="*/ 959778 h 1448582"/>
                <a:gd name="connsiteX9" fmla="*/ 836802 w 3003413"/>
                <a:gd name="connsiteY9" fmla="*/ 1141126 h 1448582"/>
                <a:gd name="connsiteX10" fmla="*/ 153053 w 3003413"/>
                <a:gd name="connsiteY10" fmla="*/ 1106145 h 1448582"/>
                <a:gd name="connsiteX0" fmla="*/ 153053 w 3003413"/>
                <a:gd name="connsiteY0" fmla="*/ 1106145 h 1448582"/>
                <a:gd name="connsiteX1" fmla="*/ 1230403 w 3003413"/>
                <a:gd name="connsiteY1" fmla="*/ 105764 h 1448582"/>
                <a:gd name="connsiteX2" fmla="*/ 2236958 w 3003413"/>
                <a:gd name="connsiteY2" fmla="*/ 104715 h 1448582"/>
                <a:gd name="connsiteX3" fmla="*/ 2961041 w 3003413"/>
                <a:gd name="connsiteY3" fmla="*/ 1051470 h 1448582"/>
                <a:gd name="connsiteX4" fmla="*/ 2827872 w 3003413"/>
                <a:gd name="connsiteY4" fmla="*/ 1047496 h 1448582"/>
                <a:gd name="connsiteX5" fmla="*/ 2225912 w 3003413"/>
                <a:gd name="connsiteY5" fmla="*/ 263970 h 1448582"/>
                <a:gd name="connsiteX6" fmla="*/ 1289125 w 3003413"/>
                <a:gd name="connsiteY6" fmla="*/ 244717 h 1448582"/>
                <a:gd name="connsiteX7" fmla="*/ 352900 w 3003413"/>
                <a:gd name="connsiteY7" fmla="*/ 1089448 h 1448582"/>
                <a:gd name="connsiteX8" fmla="*/ 887932 w 3003413"/>
                <a:gd name="connsiteY8" fmla="*/ 959778 h 1448582"/>
                <a:gd name="connsiteX9" fmla="*/ 836802 w 3003413"/>
                <a:gd name="connsiteY9" fmla="*/ 1141126 h 1448582"/>
                <a:gd name="connsiteX10" fmla="*/ 153053 w 3003413"/>
                <a:gd name="connsiteY10" fmla="*/ 1106145 h 1448582"/>
                <a:gd name="connsiteX0" fmla="*/ 153053 w 3003413"/>
                <a:gd name="connsiteY0" fmla="*/ 1106145 h 1448582"/>
                <a:gd name="connsiteX1" fmla="*/ 1230403 w 3003413"/>
                <a:gd name="connsiteY1" fmla="*/ 105764 h 1448582"/>
                <a:gd name="connsiteX2" fmla="*/ 2236958 w 3003413"/>
                <a:gd name="connsiteY2" fmla="*/ 104715 h 1448582"/>
                <a:gd name="connsiteX3" fmla="*/ 2961041 w 3003413"/>
                <a:gd name="connsiteY3" fmla="*/ 1051470 h 1448582"/>
                <a:gd name="connsiteX4" fmla="*/ 2827872 w 3003413"/>
                <a:gd name="connsiteY4" fmla="*/ 1047496 h 1448582"/>
                <a:gd name="connsiteX5" fmla="*/ 2225912 w 3003413"/>
                <a:gd name="connsiteY5" fmla="*/ 263970 h 1448582"/>
                <a:gd name="connsiteX6" fmla="*/ 1289125 w 3003413"/>
                <a:gd name="connsiteY6" fmla="*/ 244717 h 1448582"/>
                <a:gd name="connsiteX7" fmla="*/ 352900 w 3003413"/>
                <a:gd name="connsiteY7" fmla="*/ 1089448 h 1448582"/>
                <a:gd name="connsiteX8" fmla="*/ 887932 w 3003413"/>
                <a:gd name="connsiteY8" fmla="*/ 959778 h 1448582"/>
                <a:gd name="connsiteX9" fmla="*/ 836802 w 3003413"/>
                <a:gd name="connsiteY9" fmla="*/ 1141126 h 1448582"/>
                <a:gd name="connsiteX10" fmla="*/ 153053 w 3003413"/>
                <a:gd name="connsiteY10" fmla="*/ 1106145 h 1448582"/>
                <a:gd name="connsiteX0" fmla="*/ 153053 w 3003413"/>
                <a:gd name="connsiteY0" fmla="*/ 1106145 h 1448582"/>
                <a:gd name="connsiteX1" fmla="*/ 1230403 w 3003413"/>
                <a:gd name="connsiteY1" fmla="*/ 105764 h 1448582"/>
                <a:gd name="connsiteX2" fmla="*/ 2236958 w 3003413"/>
                <a:gd name="connsiteY2" fmla="*/ 104715 h 1448582"/>
                <a:gd name="connsiteX3" fmla="*/ 2961041 w 3003413"/>
                <a:gd name="connsiteY3" fmla="*/ 1051470 h 1448582"/>
                <a:gd name="connsiteX4" fmla="*/ 2827872 w 3003413"/>
                <a:gd name="connsiteY4" fmla="*/ 1047496 h 1448582"/>
                <a:gd name="connsiteX5" fmla="*/ 2225912 w 3003413"/>
                <a:gd name="connsiteY5" fmla="*/ 263970 h 1448582"/>
                <a:gd name="connsiteX6" fmla="*/ 1289125 w 3003413"/>
                <a:gd name="connsiteY6" fmla="*/ 244717 h 1448582"/>
                <a:gd name="connsiteX7" fmla="*/ 352900 w 3003413"/>
                <a:gd name="connsiteY7" fmla="*/ 1089448 h 1448582"/>
                <a:gd name="connsiteX8" fmla="*/ 887932 w 3003413"/>
                <a:gd name="connsiteY8" fmla="*/ 959778 h 1448582"/>
                <a:gd name="connsiteX9" fmla="*/ 836802 w 3003413"/>
                <a:gd name="connsiteY9" fmla="*/ 1141126 h 1448582"/>
                <a:gd name="connsiteX10" fmla="*/ 153053 w 3003413"/>
                <a:gd name="connsiteY10" fmla="*/ 1106145 h 1448582"/>
                <a:gd name="connsiteX0" fmla="*/ 153053 w 3003413"/>
                <a:gd name="connsiteY0" fmla="*/ 1106145 h 1448582"/>
                <a:gd name="connsiteX1" fmla="*/ 1230403 w 3003413"/>
                <a:gd name="connsiteY1" fmla="*/ 105764 h 1448582"/>
                <a:gd name="connsiteX2" fmla="*/ 2236958 w 3003413"/>
                <a:gd name="connsiteY2" fmla="*/ 104715 h 1448582"/>
                <a:gd name="connsiteX3" fmla="*/ 2961041 w 3003413"/>
                <a:gd name="connsiteY3" fmla="*/ 1051470 h 1448582"/>
                <a:gd name="connsiteX4" fmla="*/ 2827872 w 3003413"/>
                <a:gd name="connsiteY4" fmla="*/ 1047496 h 1448582"/>
                <a:gd name="connsiteX5" fmla="*/ 2225912 w 3003413"/>
                <a:gd name="connsiteY5" fmla="*/ 263970 h 1448582"/>
                <a:gd name="connsiteX6" fmla="*/ 1289125 w 3003413"/>
                <a:gd name="connsiteY6" fmla="*/ 244717 h 1448582"/>
                <a:gd name="connsiteX7" fmla="*/ 352900 w 3003413"/>
                <a:gd name="connsiteY7" fmla="*/ 1089448 h 1448582"/>
                <a:gd name="connsiteX8" fmla="*/ 887932 w 3003413"/>
                <a:gd name="connsiteY8" fmla="*/ 959778 h 1448582"/>
                <a:gd name="connsiteX9" fmla="*/ 836802 w 3003413"/>
                <a:gd name="connsiteY9" fmla="*/ 1141126 h 1448582"/>
                <a:gd name="connsiteX10" fmla="*/ 153053 w 3003413"/>
                <a:gd name="connsiteY10" fmla="*/ 1106145 h 1448582"/>
                <a:gd name="connsiteX0" fmla="*/ 153053 w 3003413"/>
                <a:gd name="connsiteY0" fmla="*/ 1106145 h 1448582"/>
                <a:gd name="connsiteX1" fmla="*/ 1230403 w 3003413"/>
                <a:gd name="connsiteY1" fmla="*/ 105764 h 1448582"/>
                <a:gd name="connsiteX2" fmla="*/ 2236958 w 3003413"/>
                <a:gd name="connsiteY2" fmla="*/ 104715 h 1448582"/>
                <a:gd name="connsiteX3" fmla="*/ 2961041 w 3003413"/>
                <a:gd name="connsiteY3" fmla="*/ 1051470 h 1448582"/>
                <a:gd name="connsiteX4" fmla="*/ 2827872 w 3003413"/>
                <a:gd name="connsiteY4" fmla="*/ 1047496 h 1448582"/>
                <a:gd name="connsiteX5" fmla="*/ 2223287 w 3003413"/>
                <a:gd name="connsiteY5" fmla="*/ 237485 h 1448582"/>
                <a:gd name="connsiteX6" fmla="*/ 1289125 w 3003413"/>
                <a:gd name="connsiteY6" fmla="*/ 244717 h 1448582"/>
                <a:gd name="connsiteX7" fmla="*/ 352900 w 3003413"/>
                <a:gd name="connsiteY7" fmla="*/ 1089448 h 1448582"/>
                <a:gd name="connsiteX8" fmla="*/ 887932 w 3003413"/>
                <a:gd name="connsiteY8" fmla="*/ 959778 h 1448582"/>
                <a:gd name="connsiteX9" fmla="*/ 836802 w 3003413"/>
                <a:gd name="connsiteY9" fmla="*/ 1141126 h 1448582"/>
                <a:gd name="connsiteX10" fmla="*/ 153053 w 3003413"/>
                <a:gd name="connsiteY10" fmla="*/ 1106145 h 1448582"/>
                <a:gd name="connsiteX0" fmla="*/ 153053 w 3003413"/>
                <a:gd name="connsiteY0" fmla="*/ 1106145 h 1448582"/>
                <a:gd name="connsiteX1" fmla="*/ 1230403 w 3003413"/>
                <a:gd name="connsiteY1" fmla="*/ 105764 h 1448582"/>
                <a:gd name="connsiteX2" fmla="*/ 2236958 w 3003413"/>
                <a:gd name="connsiteY2" fmla="*/ 104715 h 1448582"/>
                <a:gd name="connsiteX3" fmla="*/ 2961041 w 3003413"/>
                <a:gd name="connsiteY3" fmla="*/ 1051470 h 1448582"/>
                <a:gd name="connsiteX4" fmla="*/ 2827872 w 3003413"/>
                <a:gd name="connsiteY4" fmla="*/ 1047496 h 1448582"/>
                <a:gd name="connsiteX5" fmla="*/ 2223287 w 3003413"/>
                <a:gd name="connsiteY5" fmla="*/ 237485 h 1448582"/>
                <a:gd name="connsiteX6" fmla="*/ 1289125 w 3003413"/>
                <a:gd name="connsiteY6" fmla="*/ 244717 h 1448582"/>
                <a:gd name="connsiteX7" fmla="*/ 352900 w 3003413"/>
                <a:gd name="connsiteY7" fmla="*/ 1089448 h 1448582"/>
                <a:gd name="connsiteX8" fmla="*/ 887932 w 3003413"/>
                <a:gd name="connsiteY8" fmla="*/ 959778 h 1448582"/>
                <a:gd name="connsiteX9" fmla="*/ 836802 w 3003413"/>
                <a:gd name="connsiteY9" fmla="*/ 1141126 h 1448582"/>
                <a:gd name="connsiteX10" fmla="*/ 153053 w 3003413"/>
                <a:gd name="connsiteY10" fmla="*/ 1106145 h 1448582"/>
                <a:gd name="connsiteX0" fmla="*/ 153053 w 3003413"/>
                <a:gd name="connsiteY0" fmla="*/ 1106145 h 1448582"/>
                <a:gd name="connsiteX1" fmla="*/ 1230403 w 3003413"/>
                <a:gd name="connsiteY1" fmla="*/ 105764 h 1448582"/>
                <a:gd name="connsiteX2" fmla="*/ 2236958 w 3003413"/>
                <a:gd name="connsiteY2" fmla="*/ 104715 h 1448582"/>
                <a:gd name="connsiteX3" fmla="*/ 2961041 w 3003413"/>
                <a:gd name="connsiteY3" fmla="*/ 1051470 h 1448582"/>
                <a:gd name="connsiteX4" fmla="*/ 2827872 w 3003413"/>
                <a:gd name="connsiteY4" fmla="*/ 1047496 h 1448582"/>
                <a:gd name="connsiteX5" fmla="*/ 2223287 w 3003413"/>
                <a:gd name="connsiteY5" fmla="*/ 237485 h 1448582"/>
                <a:gd name="connsiteX6" fmla="*/ 1289125 w 3003413"/>
                <a:gd name="connsiteY6" fmla="*/ 244717 h 1448582"/>
                <a:gd name="connsiteX7" fmla="*/ 352900 w 3003413"/>
                <a:gd name="connsiteY7" fmla="*/ 1089448 h 1448582"/>
                <a:gd name="connsiteX8" fmla="*/ 887932 w 3003413"/>
                <a:gd name="connsiteY8" fmla="*/ 959778 h 1448582"/>
                <a:gd name="connsiteX9" fmla="*/ 836802 w 3003413"/>
                <a:gd name="connsiteY9" fmla="*/ 1141126 h 1448582"/>
                <a:gd name="connsiteX10" fmla="*/ 153053 w 3003413"/>
                <a:gd name="connsiteY10" fmla="*/ 1106145 h 1448582"/>
                <a:gd name="connsiteX0" fmla="*/ 153053 w 2933319"/>
                <a:gd name="connsiteY0" fmla="*/ 1138856 h 1481293"/>
                <a:gd name="connsiteX1" fmla="*/ 1160309 w 2933319"/>
                <a:gd name="connsiteY1" fmla="*/ 105764 h 1481293"/>
                <a:gd name="connsiteX2" fmla="*/ 2166864 w 2933319"/>
                <a:gd name="connsiteY2" fmla="*/ 104715 h 1481293"/>
                <a:gd name="connsiteX3" fmla="*/ 2890947 w 2933319"/>
                <a:gd name="connsiteY3" fmla="*/ 1051470 h 1481293"/>
                <a:gd name="connsiteX4" fmla="*/ 2757778 w 2933319"/>
                <a:gd name="connsiteY4" fmla="*/ 1047496 h 1481293"/>
                <a:gd name="connsiteX5" fmla="*/ 2153193 w 2933319"/>
                <a:gd name="connsiteY5" fmla="*/ 237485 h 1481293"/>
                <a:gd name="connsiteX6" fmla="*/ 1219031 w 2933319"/>
                <a:gd name="connsiteY6" fmla="*/ 244717 h 1481293"/>
                <a:gd name="connsiteX7" fmla="*/ 282806 w 2933319"/>
                <a:gd name="connsiteY7" fmla="*/ 1089448 h 1481293"/>
                <a:gd name="connsiteX8" fmla="*/ 817838 w 2933319"/>
                <a:gd name="connsiteY8" fmla="*/ 959778 h 1481293"/>
                <a:gd name="connsiteX9" fmla="*/ 766708 w 2933319"/>
                <a:gd name="connsiteY9" fmla="*/ 1141126 h 1481293"/>
                <a:gd name="connsiteX10" fmla="*/ 153053 w 2933319"/>
                <a:gd name="connsiteY10" fmla="*/ 1138856 h 1481293"/>
                <a:gd name="connsiteX0" fmla="*/ 153053 w 2933319"/>
                <a:gd name="connsiteY0" fmla="*/ 1138856 h 1481293"/>
                <a:gd name="connsiteX1" fmla="*/ 1160309 w 2933319"/>
                <a:gd name="connsiteY1" fmla="*/ 105764 h 1481293"/>
                <a:gd name="connsiteX2" fmla="*/ 2166864 w 2933319"/>
                <a:gd name="connsiteY2" fmla="*/ 104715 h 1481293"/>
                <a:gd name="connsiteX3" fmla="*/ 2890947 w 2933319"/>
                <a:gd name="connsiteY3" fmla="*/ 1051470 h 1481293"/>
                <a:gd name="connsiteX4" fmla="*/ 2757778 w 2933319"/>
                <a:gd name="connsiteY4" fmla="*/ 1047496 h 1481293"/>
                <a:gd name="connsiteX5" fmla="*/ 2153193 w 2933319"/>
                <a:gd name="connsiteY5" fmla="*/ 237485 h 1481293"/>
                <a:gd name="connsiteX6" fmla="*/ 1219031 w 2933319"/>
                <a:gd name="connsiteY6" fmla="*/ 244717 h 1481293"/>
                <a:gd name="connsiteX7" fmla="*/ 282806 w 2933319"/>
                <a:gd name="connsiteY7" fmla="*/ 1089448 h 1481293"/>
                <a:gd name="connsiteX8" fmla="*/ 817838 w 2933319"/>
                <a:gd name="connsiteY8" fmla="*/ 959778 h 1481293"/>
                <a:gd name="connsiteX9" fmla="*/ 766708 w 2933319"/>
                <a:gd name="connsiteY9" fmla="*/ 1141126 h 1481293"/>
                <a:gd name="connsiteX10" fmla="*/ 153053 w 2933319"/>
                <a:gd name="connsiteY10" fmla="*/ 1138856 h 1481293"/>
                <a:gd name="connsiteX0" fmla="*/ 153053 w 2933319"/>
                <a:gd name="connsiteY0" fmla="*/ 1138856 h 1481293"/>
                <a:gd name="connsiteX1" fmla="*/ 1160309 w 2933319"/>
                <a:gd name="connsiteY1" fmla="*/ 105764 h 1481293"/>
                <a:gd name="connsiteX2" fmla="*/ 2166864 w 2933319"/>
                <a:gd name="connsiteY2" fmla="*/ 104715 h 1481293"/>
                <a:gd name="connsiteX3" fmla="*/ 2890947 w 2933319"/>
                <a:gd name="connsiteY3" fmla="*/ 1051470 h 1481293"/>
                <a:gd name="connsiteX4" fmla="*/ 2757778 w 2933319"/>
                <a:gd name="connsiteY4" fmla="*/ 1047496 h 1481293"/>
                <a:gd name="connsiteX5" fmla="*/ 2153193 w 2933319"/>
                <a:gd name="connsiteY5" fmla="*/ 237485 h 1481293"/>
                <a:gd name="connsiteX6" fmla="*/ 1219031 w 2933319"/>
                <a:gd name="connsiteY6" fmla="*/ 244717 h 1481293"/>
                <a:gd name="connsiteX7" fmla="*/ 282806 w 2933319"/>
                <a:gd name="connsiteY7" fmla="*/ 1089448 h 1481293"/>
                <a:gd name="connsiteX8" fmla="*/ 817838 w 2933319"/>
                <a:gd name="connsiteY8" fmla="*/ 959778 h 1481293"/>
                <a:gd name="connsiteX9" fmla="*/ 766708 w 2933319"/>
                <a:gd name="connsiteY9" fmla="*/ 1141126 h 1481293"/>
                <a:gd name="connsiteX10" fmla="*/ 153053 w 2933319"/>
                <a:gd name="connsiteY10" fmla="*/ 1138856 h 1481293"/>
                <a:gd name="connsiteX0" fmla="*/ 153053 w 2933319"/>
                <a:gd name="connsiteY0" fmla="*/ 1138856 h 1481293"/>
                <a:gd name="connsiteX1" fmla="*/ 1160309 w 2933319"/>
                <a:gd name="connsiteY1" fmla="*/ 105764 h 1481293"/>
                <a:gd name="connsiteX2" fmla="*/ 2166864 w 2933319"/>
                <a:gd name="connsiteY2" fmla="*/ 104715 h 1481293"/>
                <a:gd name="connsiteX3" fmla="*/ 2890947 w 2933319"/>
                <a:gd name="connsiteY3" fmla="*/ 1051470 h 1481293"/>
                <a:gd name="connsiteX4" fmla="*/ 2757778 w 2933319"/>
                <a:gd name="connsiteY4" fmla="*/ 1047496 h 1481293"/>
                <a:gd name="connsiteX5" fmla="*/ 2153193 w 2933319"/>
                <a:gd name="connsiteY5" fmla="*/ 237485 h 1481293"/>
                <a:gd name="connsiteX6" fmla="*/ 1219031 w 2933319"/>
                <a:gd name="connsiteY6" fmla="*/ 244717 h 1481293"/>
                <a:gd name="connsiteX7" fmla="*/ 282806 w 2933319"/>
                <a:gd name="connsiteY7" fmla="*/ 1089448 h 1481293"/>
                <a:gd name="connsiteX8" fmla="*/ 799239 w 2933319"/>
                <a:gd name="connsiteY8" fmla="*/ 962987 h 1481293"/>
                <a:gd name="connsiteX9" fmla="*/ 766708 w 2933319"/>
                <a:gd name="connsiteY9" fmla="*/ 1141126 h 1481293"/>
                <a:gd name="connsiteX10" fmla="*/ 153053 w 2933319"/>
                <a:gd name="connsiteY10" fmla="*/ 1138856 h 1481293"/>
                <a:gd name="connsiteX0" fmla="*/ 153053 w 2933319"/>
                <a:gd name="connsiteY0" fmla="*/ 1138856 h 1481293"/>
                <a:gd name="connsiteX1" fmla="*/ 1160309 w 2933319"/>
                <a:gd name="connsiteY1" fmla="*/ 105764 h 1481293"/>
                <a:gd name="connsiteX2" fmla="*/ 2166864 w 2933319"/>
                <a:gd name="connsiteY2" fmla="*/ 104715 h 1481293"/>
                <a:gd name="connsiteX3" fmla="*/ 2890947 w 2933319"/>
                <a:gd name="connsiteY3" fmla="*/ 1051470 h 1481293"/>
                <a:gd name="connsiteX4" fmla="*/ 2757778 w 2933319"/>
                <a:gd name="connsiteY4" fmla="*/ 1047496 h 1481293"/>
                <a:gd name="connsiteX5" fmla="*/ 2153193 w 2933319"/>
                <a:gd name="connsiteY5" fmla="*/ 237485 h 1481293"/>
                <a:gd name="connsiteX6" fmla="*/ 1219031 w 2933319"/>
                <a:gd name="connsiteY6" fmla="*/ 244717 h 1481293"/>
                <a:gd name="connsiteX7" fmla="*/ 282806 w 2933319"/>
                <a:gd name="connsiteY7" fmla="*/ 1089448 h 1481293"/>
                <a:gd name="connsiteX8" fmla="*/ 799239 w 2933319"/>
                <a:gd name="connsiteY8" fmla="*/ 962987 h 1481293"/>
                <a:gd name="connsiteX9" fmla="*/ 766708 w 2933319"/>
                <a:gd name="connsiteY9" fmla="*/ 1141126 h 1481293"/>
                <a:gd name="connsiteX10" fmla="*/ 153053 w 2933319"/>
                <a:gd name="connsiteY10" fmla="*/ 1138856 h 1481293"/>
                <a:gd name="connsiteX0" fmla="*/ 153053 w 2933319"/>
                <a:gd name="connsiteY0" fmla="*/ 1138856 h 1481293"/>
                <a:gd name="connsiteX1" fmla="*/ 1160309 w 2933319"/>
                <a:gd name="connsiteY1" fmla="*/ 105764 h 1481293"/>
                <a:gd name="connsiteX2" fmla="*/ 2166864 w 2933319"/>
                <a:gd name="connsiteY2" fmla="*/ 104715 h 1481293"/>
                <a:gd name="connsiteX3" fmla="*/ 2890947 w 2933319"/>
                <a:gd name="connsiteY3" fmla="*/ 1051470 h 1481293"/>
                <a:gd name="connsiteX4" fmla="*/ 2757778 w 2933319"/>
                <a:gd name="connsiteY4" fmla="*/ 1047496 h 1481293"/>
                <a:gd name="connsiteX5" fmla="*/ 2153193 w 2933319"/>
                <a:gd name="connsiteY5" fmla="*/ 237485 h 1481293"/>
                <a:gd name="connsiteX6" fmla="*/ 1219031 w 2933319"/>
                <a:gd name="connsiteY6" fmla="*/ 244717 h 1481293"/>
                <a:gd name="connsiteX7" fmla="*/ 282806 w 2933319"/>
                <a:gd name="connsiteY7" fmla="*/ 1089448 h 1481293"/>
                <a:gd name="connsiteX8" fmla="*/ 799239 w 2933319"/>
                <a:gd name="connsiteY8" fmla="*/ 962987 h 1481293"/>
                <a:gd name="connsiteX9" fmla="*/ 766708 w 2933319"/>
                <a:gd name="connsiteY9" fmla="*/ 1141126 h 1481293"/>
                <a:gd name="connsiteX10" fmla="*/ 153053 w 2933319"/>
                <a:gd name="connsiteY10" fmla="*/ 1138856 h 1481293"/>
                <a:gd name="connsiteX0" fmla="*/ 153053 w 2933319"/>
                <a:gd name="connsiteY0" fmla="*/ 1138856 h 1481293"/>
                <a:gd name="connsiteX1" fmla="*/ 1160309 w 2933319"/>
                <a:gd name="connsiteY1" fmla="*/ 105764 h 1481293"/>
                <a:gd name="connsiteX2" fmla="*/ 2166864 w 2933319"/>
                <a:gd name="connsiteY2" fmla="*/ 104715 h 1481293"/>
                <a:gd name="connsiteX3" fmla="*/ 2890947 w 2933319"/>
                <a:gd name="connsiteY3" fmla="*/ 1051470 h 1481293"/>
                <a:gd name="connsiteX4" fmla="*/ 2757778 w 2933319"/>
                <a:gd name="connsiteY4" fmla="*/ 1047496 h 1481293"/>
                <a:gd name="connsiteX5" fmla="*/ 2153193 w 2933319"/>
                <a:gd name="connsiteY5" fmla="*/ 237485 h 1481293"/>
                <a:gd name="connsiteX6" fmla="*/ 1219031 w 2933319"/>
                <a:gd name="connsiteY6" fmla="*/ 244717 h 1481293"/>
                <a:gd name="connsiteX7" fmla="*/ 282806 w 2933319"/>
                <a:gd name="connsiteY7" fmla="*/ 1089448 h 1481293"/>
                <a:gd name="connsiteX8" fmla="*/ 799239 w 2933319"/>
                <a:gd name="connsiteY8" fmla="*/ 962987 h 1481293"/>
                <a:gd name="connsiteX9" fmla="*/ 793516 w 2933319"/>
                <a:gd name="connsiteY9" fmla="*/ 1117534 h 1481293"/>
                <a:gd name="connsiteX10" fmla="*/ 153053 w 2933319"/>
                <a:gd name="connsiteY10" fmla="*/ 1138856 h 148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3319" h="1481293">
                  <a:moveTo>
                    <a:pt x="153053" y="1138856"/>
                  </a:moveTo>
                  <a:cubicBezTo>
                    <a:pt x="0" y="596251"/>
                    <a:pt x="694374" y="255700"/>
                    <a:pt x="1160309" y="105764"/>
                  </a:cubicBezTo>
                  <a:cubicBezTo>
                    <a:pt x="1352520" y="69863"/>
                    <a:pt x="1720505" y="0"/>
                    <a:pt x="2166864" y="104715"/>
                  </a:cubicBezTo>
                  <a:cubicBezTo>
                    <a:pt x="2704779" y="242706"/>
                    <a:pt x="2933319" y="656247"/>
                    <a:pt x="2890947" y="1051470"/>
                  </a:cubicBezTo>
                  <a:lnTo>
                    <a:pt x="2757778" y="1047496"/>
                  </a:lnTo>
                  <a:cubicBezTo>
                    <a:pt x="2770960" y="590703"/>
                    <a:pt x="2489118" y="345096"/>
                    <a:pt x="2153193" y="237485"/>
                  </a:cubicBezTo>
                  <a:cubicBezTo>
                    <a:pt x="1907036" y="159381"/>
                    <a:pt x="1470489" y="175573"/>
                    <a:pt x="1219031" y="244717"/>
                  </a:cubicBezTo>
                  <a:cubicBezTo>
                    <a:pt x="831633" y="351240"/>
                    <a:pt x="177277" y="646525"/>
                    <a:pt x="282806" y="1089448"/>
                  </a:cubicBezTo>
                  <a:cubicBezTo>
                    <a:pt x="396647" y="1307846"/>
                    <a:pt x="623792" y="1117526"/>
                    <a:pt x="799239" y="962987"/>
                  </a:cubicBezTo>
                  <a:lnTo>
                    <a:pt x="793516" y="1117534"/>
                  </a:lnTo>
                  <a:cubicBezTo>
                    <a:pt x="606696" y="1306728"/>
                    <a:pt x="294538" y="1481293"/>
                    <a:pt x="153053" y="11388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FBFBF">
                    <a:shade val="30000"/>
                    <a:satMod val="115000"/>
                  </a:srgbClr>
                </a:gs>
                <a:gs pos="50000">
                  <a:srgbClr val="BFBFBF">
                    <a:shade val="67500"/>
                    <a:satMod val="115000"/>
                  </a:srgbClr>
                </a:gs>
                <a:gs pos="100000">
                  <a:srgbClr val="BFBFB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36"/>
            <p:cNvSpPr/>
            <p:nvPr/>
          </p:nvSpPr>
          <p:spPr bwMode="gray">
            <a:xfrm rot="10956031" flipH="1">
              <a:off x="3575896" y="4773656"/>
              <a:ext cx="3304073" cy="1481293"/>
            </a:xfrm>
            <a:custGeom>
              <a:avLst/>
              <a:gdLst>
                <a:gd name="connsiteX0" fmla="*/ 0 w 2511852"/>
                <a:gd name="connsiteY0" fmla="*/ 960817 h 1921636"/>
                <a:gd name="connsiteX1" fmla="*/ 768969 w 2511852"/>
                <a:gd name="connsiteY1" fmla="*/ 75161 h 1921636"/>
                <a:gd name="connsiteX2" fmla="*/ 1804342 w 2511852"/>
                <a:gd name="connsiteY2" fmla="*/ 96441 h 1921636"/>
                <a:gd name="connsiteX3" fmla="*/ 2507649 w 2511852"/>
                <a:gd name="connsiteY3" fmla="*/ 1039359 h 1921636"/>
                <a:gd name="connsiteX4" fmla="*/ 2259787 w 2511852"/>
                <a:gd name="connsiteY4" fmla="*/ 1023805 h 1921636"/>
                <a:gd name="connsiteX5" fmla="*/ 1668481 w 2511852"/>
                <a:gd name="connsiteY5" fmla="*/ 310573 h 1921636"/>
                <a:gd name="connsiteX6" fmla="*/ 890703 w 2511852"/>
                <a:gd name="connsiteY6" fmla="*/ 296568 h 1921636"/>
                <a:gd name="connsiteX7" fmla="*/ 248123 w 2511852"/>
                <a:gd name="connsiteY7" fmla="*/ 960819 h 1921636"/>
                <a:gd name="connsiteX8" fmla="*/ 0 w 2511852"/>
                <a:gd name="connsiteY8" fmla="*/ 960817 h 1921636"/>
                <a:gd name="connsiteX0" fmla="*/ 0 w 2550021"/>
                <a:gd name="connsiteY0" fmla="*/ 992832 h 1071374"/>
                <a:gd name="connsiteX1" fmla="*/ 768969 w 2550021"/>
                <a:gd name="connsiteY1" fmla="*/ 107176 h 1071374"/>
                <a:gd name="connsiteX2" fmla="*/ 1804342 w 2550021"/>
                <a:gd name="connsiteY2" fmla="*/ 128456 h 1071374"/>
                <a:gd name="connsiteX3" fmla="*/ 2507649 w 2550021"/>
                <a:gd name="connsiteY3" fmla="*/ 1071374 h 1071374"/>
                <a:gd name="connsiteX4" fmla="*/ 2259787 w 2550021"/>
                <a:gd name="connsiteY4" fmla="*/ 1055820 h 1071374"/>
                <a:gd name="connsiteX5" fmla="*/ 1699857 w 2550021"/>
                <a:gd name="connsiteY5" fmla="*/ 284317 h 1071374"/>
                <a:gd name="connsiteX6" fmla="*/ 890703 w 2550021"/>
                <a:gd name="connsiteY6" fmla="*/ 328583 h 1071374"/>
                <a:gd name="connsiteX7" fmla="*/ 248123 w 2550021"/>
                <a:gd name="connsiteY7" fmla="*/ 992834 h 1071374"/>
                <a:gd name="connsiteX8" fmla="*/ 0 w 2550021"/>
                <a:gd name="connsiteY8" fmla="*/ 992832 h 1071374"/>
                <a:gd name="connsiteX0" fmla="*/ 0 w 2550021"/>
                <a:gd name="connsiteY0" fmla="*/ 992832 h 1071374"/>
                <a:gd name="connsiteX1" fmla="*/ 768969 w 2550021"/>
                <a:gd name="connsiteY1" fmla="*/ 107176 h 1071374"/>
                <a:gd name="connsiteX2" fmla="*/ 1804342 w 2550021"/>
                <a:gd name="connsiteY2" fmla="*/ 128456 h 1071374"/>
                <a:gd name="connsiteX3" fmla="*/ 2507649 w 2550021"/>
                <a:gd name="connsiteY3" fmla="*/ 1071374 h 1071374"/>
                <a:gd name="connsiteX4" fmla="*/ 2259787 w 2550021"/>
                <a:gd name="connsiteY4" fmla="*/ 1055820 h 1071374"/>
                <a:gd name="connsiteX5" fmla="*/ 1699857 w 2550021"/>
                <a:gd name="connsiteY5" fmla="*/ 284317 h 1071374"/>
                <a:gd name="connsiteX6" fmla="*/ 877256 w 2550021"/>
                <a:gd name="connsiteY6" fmla="*/ 247900 h 1071374"/>
                <a:gd name="connsiteX7" fmla="*/ 248123 w 2550021"/>
                <a:gd name="connsiteY7" fmla="*/ 992834 h 1071374"/>
                <a:gd name="connsiteX8" fmla="*/ 0 w 2550021"/>
                <a:gd name="connsiteY8" fmla="*/ 992832 h 1071374"/>
                <a:gd name="connsiteX0" fmla="*/ 0 w 2550021"/>
                <a:gd name="connsiteY0" fmla="*/ 992832 h 1071374"/>
                <a:gd name="connsiteX1" fmla="*/ 768969 w 2550021"/>
                <a:gd name="connsiteY1" fmla="*/ 107176 h 1071374"/>
                <a:gd name="connsiteX2" fmla="*/ 1804342 w 2550021"/>
                <a:gd name="connsiteY2" fmla="*/ 128456 h 1071374"/>
                <a:gd name="connsiteX3" fmla="*/ 2507649 w 2550021"/>
                <a:gd name="connsiteY3" fmla="*/ 1071374 h 1071374"/>
                <a:gd name="connsiteX4" fmla="*/ 2259787 w 2550021"/>
                <a:gd name="connsiteY4" fmla="*/ 1055820 h 1071374"/>
                <a:gd name="connsiteX5" fmla="*/ 1699857 w 2550021"/>
                <a:gd name="connsiteY5" fmla="*/ 284317 h 1071374"/>
                <a:gd name="connsiteX6" fmla="*/ 877256 w 2550021"/>
                <a:gd name="connsiteY6" fmla="*/ 247900 h 1071374"/>
                <a:gd name="connsiteX7" fmla="*/ 248123 w 2550021"/>
                <a:gd name="connsiteY7" fmla="*/ 992834 h 1071374"/>
                <a:gd name="connsiteX8" fmla="*/ 90681 w 2550021"/>
                <a:gd name="connsiteY8" fmla="*/ 1011445 h 1071374"/>
                <a:gd name="connsiteX9" fmla="*/ 0 w 2550021"/>
                <a:gd name="connsiteY9" fmla="*/ 992832 h 1071374"/>
                <a:gd name="connsiteX0" fmla="*/ 0 w 2550021"/>
                <a:gd name="connsiteY0" fmla="*/ 992832 h 1155328"/>
                <a:gd name="connsiteX1" fmla="*/ 768969 w 2550021"/>
                <a:gd name="connsiteY1" fmla="*/ 107176 h 1155328"/>
                <a:gd name="connsiteX2" fmla="*/ 1804342 w 2550021"/>
                <a:gd name="connsiteY2" fmla="*/ 128456 h 1155328"/>
                <a:gd name="connsiteX3" fmla="*/ 2507649 w 2550021"/>
                <a:gd name="connsiteY3" fmla="*/ 1071374 h 1155328"/>
                <a:gd name="connsiteX4" fmla="*/ 2259787 w 2550021"/>
                <a:gd name="connsiteY4" fmla="*/ 1055820 h 1155328"/>
                <a:gd name="connsiteX5" fmla="*/ 1699857 w 2550021"/>
                <a:gd name="connsiteY5" fmla="*/ 284317 h 1155328"/>
                <a:gd name="connsiteX6" fmla="*/ 877256 w 2550021"/>
                <a:gd name="connsiteY6" fmla="*/ 247900 h 1155328"/>
                <a:gd name="connsiteX7" fmla="*/ 248123 w 2550021"/>
                <a:gd name="connsiteY7" fmla="*/ 992834 h 1155328"/>
                <a:gd name="connsiteX8" fmla="*/ 447376 w 2550021"/>
                <a:gd name="connsiteY8" fmla="*/ 1155328 h 1155328"/>
                <a:gd name="connsiteX9" fmla="*/ 0 w 2550021"/>
                <a:gd name="connsiteY9" fmla="*/ 992832 h 1155328"/>
                <a:gd name="connsiteX0" fmla="*/ 0 w 2550021"/>
                <a:gd name="connsiteY0" fmla="*/ 992832 h 1155328"/>
                <a:gd name="connsiteX1" fmla="*/ 768969 w 2550021"/>
                <a:gd name="connsiteY1" fmla="*/ 107176 h 1155328"/>
                <a:gd name="connsiteX2" fmla="*/ 1804342 w 2550021"/>
                <a:gd name="connsiteY2" fmla="*/ 128456 h 1155328"/>
                <a:gd name="connsiteX3" fmla="*/ 2507649 w 2550021"/>
                <a:gd name="connsiteY3" fmla="*/ 1071374 h 1155328"/>
                <a:gd name="connsiteX4" fmla="*/ 2259787 w 2550021"/>
                <a:gd name="connsiteY4" fmla="*/ 1055820 h 1155328"/>
                <a:gd name="connsiteX5" fmla="*/ 1699857 w 2550021"/>
                <a:gd name="connsiteY5" fmla="*/ 284317 h 1155328"/>
                <a:gd name="connsiteX6" fmla="*/ 877256 w 2550021"/>
                <a:gd name="connsiteY6" fmla="*/ 247900 h 1155328"/>
                <a:gd name="connsiteX7" fmla="*/ 248123 w 2550021"/>
                <a:gd name="connsiteY7" fmla="*/ 992834 h 1155328"/>
                <a:gd name="connsiteX8" fmla="*/ 447376 w 2550021"/>
                <a:gd name="connsiteY8" fmla="*/ 1155328 h 1155328"/>
                <a:gd name="connsiteX9" fmla="*/ 137300 w 2550021"/>
                <a:gd name="connsiteY9" fmla="*/ 1040751 h 1155328"/>
                <a:gd name="connsiteX10" fmla="*/ 0 w 2550021"/>
                <a:gd name="connsiteY10" fmla="*/ 992832 h 1155328"/>
                <a:gd name="connsiteX0" fmla="*/ 0 w 2550021"/>
                <a:gd name="connsiteY0" fmla="*/ 992832 h 1155328"/>
                <a:gd name="connsiteX1" fmla="*/ 768969 w 2550021"/>
                <a:gd name="connsiteY1" fmla="*/ 107176 h 1155328"/>
                <a:gd name="connsiteX2" fmla="*/ 1804342 w 2550021"/>
                <a:gd name="connsiteY2" fmla="*/ 128456 h 1155328"/>
                <a:gd name="connsiteX3" fmla="*/ 2507649 w 2550021"/>
                <a:gd name="connsiteY3" fmla="*/ 1071374 h 1155328"/>
                <a:gd name="connsiteX4" fmla="*/ 2259787 w 2550021"/>
                <a:gd name="connsiteY4" fmla="*/ 1055820 h 1155328"/>
                <a:gd name="connsiteX5" fmla="*/ 1699857 w 2550021"/>
                <a:gd name="connsiteY5" fmla="*/ 284317 h 1155328"/>
                <a:gd name="connsiteX6" fmla="*/ 877256 w 2550021"/>
                <a:gd name="connsiteY6" fmla="*/ 247900 h 1155328"/>
                <a:gd name="connsiteX7" fmla="*/ 250775 w 2550021"/>
                <a:gd name="connsiteY7" fmla="*/ 992713 h 1155328"/>
                <a:gd name="connsiteX8" fmla="*/ 447376 w 2550021"/>
                <a:gd name="connsiteY8" fmla="*/ 1155328 h 1155328"/>
                <a:gd name="connsiteX9" fmla="*/ 137300 w 2550021"/>
                <a:gd name="connsiteY9" fmla="*/ 1040751 h 1155328"/>
                <a:gd name="connsiteX10" fmla="*/ 0 w 2550021"/>
                <a:gd name="connsiteY10" fmla="*/ 992832 h 1155328"/>
                <a:gd name="connsiteX0" fmla="*/ 0 w 2550021"/>
                <a:gd name="connsiteY0" fmla="*/ 992832 h 1307571"/>
                <a:gd name="connsiteX1" fmla="*/ 768969 w 2550021"/>
                <a:gd name="connsiteY1" fmla="*/ 107176 h 1307571"/>
                <a:gd name="connsiteX2" fmla="*/ 1804342 w 2550021"/>
                <a:gd name="connsiteY2" fmla="*/ 128456 h 1307571"/>
                <a:gd name="connsiteX3" fmla="*/ 2507649 w 2550021"/>
                <a:gd name="connsiteY3" fmla="*/ 1071374 h 1307571"/>
                <a:gd name="connsiteX4" fmla="*/ 2259787 w 2550021"/>
                <a:gd name="connsiteY4" fmla="*/ 1055820 h 1307571"/>
                <a:gd name="connsiteX5" fmla="*/ 1699857 w 2550021"/>
                <a:gd name="connsiteY5" fmla="*/ 284317 h 1307571"/>
                <a:gd name="connsiteX6" fmla="*/ 877256 w 2550021"/>
                <a:gd name="connsiteY6" fmla="*/ 247900 h 1307571"/>
                <a:gd name="connsiteX7" fmla="*/ 250775 w 2550021"/>
                <a:gd name="connsiteY7" fmla="*/ 992713 h 1307571"/>
                <a:gd name="connsiteX8" fmla="*/ 447376 w 2550021"/>
                <a:gd name="connsiteY8" fmla="*/ 1155328 h 1307571"/>
                <a:gd name="connsiteX9" fmla="*/ 441237 w 2550021"/>
                <a:gd name="connsiteY9" fmla="*/ 1307571 h 1307571"/>
                <a:gd name="connsiteX10" fmla="*/ 0 w 2550021"/>
                <a:gd name="connsiteY10" fmla="*/ 992832 h 1307571"/>
                <a:gd name="connsiteX0" fmla="*/ 0 w 2550021"/>
                <a:gd name="connsiteY0" fmla="*/ 992832 h 1312164"/>
                <a:gd name="connsiteX1" fmla="*/ 768969 w 2550021"/>
                <a:gd name="connsiteY1" fmla="*/ 107176 h 1312164"/>
                <a:gd name="connsiteX2" fmla="*/ 1804342 w 2550021"/>
                <a:gd name="connsiteY2" fmla="*/ 128456 h 1312164"/>
                <a:gd name="connsiteX3" fmla="*/ 2507649 w 2550021"/>
                <a:gd name="connsiteY3" fmla="*/ 1071374 h 1312164"/>
                <a:gd name="connsiteX4" fmla="*/ 2259787 w 2550021"/>
                <a:gd name="connsiteY4" fmla="*/ 1055820 h 1312164"/>
                <a:gd name="connsiteX5" fmla="*/ 1699857 w 2550021"/>
                <a:gd name="connsiteY5" fmla="*/ 284317 h 1312164"/>
                <a:gd name="connsiteX6" fmla="*/ 877256 w 2550021"/>
                <a:gd name="connsiteY6" fmla="*/ 247900 h 1312164"/>
                <a:gd name="connsiteX7" fmla="*/ 250775 w 2550021"/>
                <a:gd name="connsiteY7" fmla="*/ 992713 h 1312164"/>
                <a:gd name="connsiteX8" fmla="*/ 447376 w 2550021"/>
                <a:gd name="connsiteY8" fmla="*/ 1155328 h 1312164"/>
                <a:gd name="connsiteX9" fmla="*/ 441237 w 2550021"/>
                <a:gd name="connsiteY9" fmla="*/ 1307571 h 1312164"/>
                <a:gd name="connsiteX10" fmla="*/ 0 w 2550021"/>
                <a:gd name="connsiteY10" fmla="*/ 992832 h 1312164"/>
                <a:gd name="connsiteX0" fmla="*/ 0 w 2855232"/>
                <a:gd name="connsiteY0" fmla="*/ 1345662 h 1450575"/>
                <a:gd name="connsiteX1" fmla="*/ 1074180 w 2855232"/>
                <a:gd name="connsiteY1" fmla="*/ 107176 h 1450575"/>
                <a:gd name="connsiteX2" fmla="*/ 2109553 w 2855232"/>
                <a:gd name="connsiteY2" fmla="*/ 128456 h 1450575"/>
                <a:gd name="connsiteX3" fmla="*/ 2812860 w 2855232"/>
                <a:gd name="connsiteY3" fmla="*/ 1071374 h 1450575"/>
                <a:gd name="connsiteX4" fmla="*/ 2564998 w 2855232"/>
                <a:gd name="connsiteY4" fmla="*/ 1055820 h 1450575"/>
                <a:gd name="connsiteX5" fmla="*/ 2005068 w 2855232"/>
                <a:gd name="connsiteY5" fmla="*/ 284317 h 1450575"/>
                <a:gd name="connsiteX6" fmla="*/ 1182467 w 2855232"/>
                <a:gd name="connsiteY6" fmla="*/ 247900 h 1450575"/>
                <a:gd name="connsiteX7" fmla="*/ 555986 w 2855232"/>
                <a:gd name="connsiteY7" fmla="*/ 992713 h 1450575"/>
                <a:gd name="connsiteX8" fmla="*/ 752587 w 2855232"/>
                <a:gd name="connsiteY8" fmla="*/ 1155328 h 1450575"/>
                <a:gd name="connsiteX9" fmla="*/ 746448 w 2855232"/>
                <a:gd name="connsiteY9" fmla="*/ 1307571 h 1450575"/>
                <a:gd name="connsiteX10" fmla="*/ 0 w 2855232"/>
                <a:gd name="connsiteY10" fmla="*/ 1345662 h 1450575"/>
                <a:gd name="connsiteX0" fmla="*/ 0 w 2855232"/>
                <a:gd name="connsiteY0" fmla="*/ 1345662 h 1597517"/>
                <a:gd name="connsiteX1" fmla="*/ 1074180 w 2855232"/>
                <a:gd name="connsiteY1" fmla="*/ 107176 h 1597517"/>
                <a:gd name="connsiteX2" fmla="*/ 2109553 w 2855232"/>
                <a:gd name="connsiteY2" fmla="*/ 128456 h 1597517"/>
                <a:gd name="connsiteX3" fmla="*/ 2812860 w 2855232"/>
                <a:gd name="connsiteY3" fmla="*/ 1071374 h 1597517"/>
                <a:gd name="connsiteX4" fmla="*/ 2564998 w 2855232"/>
                <a:gd name="connsiteY4" fmla="*/ 1055820 h 1597517"/>
                <a:gd name="connsiteX5" fmla="*/ 2005068 w 2855232"/>
                <a:gd name="connsiteY5" fmla="*/ 284317 h 1597517"/>
                <a:gd name="connsiteX6" fmla="*/ 1182467 w 2855232"/>
                <a:gd name="connsiteY6" fmla="*/ 247900 h 1597517"/>
                <a:gd name="connsiteX7" fmla="*/ 555986 w 2855232"/>
                <a:gd name="connsiteY7" fmla="*/ 992713 h 1597517"/>
                <a:gd name="connsiteX8" fmla="*/ 752587 w 2855232"/>
                <a:gd name="connsiteY8" fmla="*/ 1155328 h 1597517"/>
                <a:gd name="connsiteX9" fmla="*/ 746448 w 2855232"/>
                <a:gd name="connsiteY9" fmla="*/ 1307571 h 1597517"/>
                <a:gd name="connsiteX10" fmla="*/ 0 w 2855232"/>
                <a:gd name="connsiteY10" fmla="*/ 1345662 h 1597517"/>
                <a:gd name="connsiteX0" fmla="*/ 61805 w 2917037"/>
                <a:gd name="connsiteY0" fmla="*/ 1345662 h 1597517"/>
                <a:gd name="connsiteX1" fmla="*/ 1135985 w 2917037"/>
                <a:gd name="connsiteY1" fmla="*/ 107176 h 1597517"/>
                <a:gd name="connsiteX2" fmla="*/ 2171358 w 2917037"/>
                <a:gd name="connsiteY2" fmla="*/ 128456 h 1597517"/>
                <a:gd name="connsiteX3" fmla="*/ 2874665 w 2917037"/>
                <a:gd name="connsiteY3" fmla="*/ 1071374 h 1597517"/>
                <a:gd name="connsiteX4" fmla="*/ 2626803 w 2917037"/>
                <a:gd name="connsiteY4" fmla="*/ 1055820 h 1597517"/>
                <a:gd name="connsiteX5" fmla="*/ 2066873 w 2917037"/>
                <a:gd name="connsiteY5" fmla="*/ 284317 h 1597517"/>
                <a:gd name="connsiteX6" fmla="*/ 1244272 w 2917037"/>
                <a:gd name="connsiteY6" fmla="*/ 247900 h 1597517"/>
                <a:gd name="connsiteX7" fmla="*/ 617791 w 2917037"/>
                <a:gd name="connsiteY7" fmla="*/ 992713 h 1597517"/>
                <a:gd name="connsiteX8" fmla="*/ 814392 w 2917037"/>
                <a:gd name="connsiteY8" fmla="*/ 1155328 h 1597517"/>
                <a:gd name="connsiteX9" fmla="*/ 808253 w 2917037"/>
                <a:gd name="connsiteY9" fmla="*/ 1307571 h 1597517"/>
                <a:gd name="connsiteX10" fmla="*/ 61805 w 2917037"/>
                <a:gd name="connsiteY10" fmla="*/ 1345662 h 1597517"/>
                <a:gd name="connsiteX0" fmla="*/ 61805 w 2917037"/>
                <a:gd name="connsiteY0" fmla="*/ 1345662 h 1597517"/>
                <a:gd name="connsiteX1" fmla="*/ 1135985 w 2917037"/>
                <a:gd name="connsiteY1" fmla="*/ 107176 h 1597517"/>
                <a:gd name="connsiteX2" fmla="*/ 2171358 w 2917037"/>
                <a:gd name="connsiteY2" fmla="*/ 128456 h 1597517"/>
                <a:gd name="connsiteX3" fmla="*/ 2874665 w 2917037"/>
                <a:gd name="connsiteY3" fmla="*/ 1071374 h 1597517"/>
                <a:gd name="connsiteX4" fmla="*/ 2626803 w 2917037"/>
                <a:gd name="connsiteY4" fmla="*/ 1055820 h 1597517"/>
                <a:gd name="connsiteX5" fmla="*/ 2066873 w 2917037"/>
                <a:gd name="connsiteY5" fmla="*/ 284317 h 1597517"/>
                <a:gd name="connsiteX6" fmla="*/ 1244272 w 2917037"/>
                <a:gd name="connsiteY6" fmla="*/ 247900 h 1597517"/>
                <a:gd name="connsiteX7" fmla="*/ 617791 w 2917037"/>
                <a:gd name="connsiteY7" fmla="*/ 992713 h 1597517"/>
                <a:gd name="connsiteX8" fmla="*/ 814392 w 2917037"/>
                <a:gd name="connsiteY8" fmla="*/ 1155328 h 1597517"/>
                <a:gd name="connsiteX9" fmla="*/ 808253 w 2917037"/>
                <a:gd name="connsiteY9" fmla="*/ 1307571 h 1597517"/>
                <a:gd name="connsiteX10" fmla="*/ 61805 w 2917037"/>
                <a:gd name="connsiteY10" fmla="*/ 1345662 h 1597517"/>
                <a:gd name="connsiteX0" fmla="*/ 61805 w 2917037"/>
                <a:gd name="connsiteY0" fmla="*/ 1345662 h 1693794"/>
                <a:gd name="connsiteX1" fmla="*/ 1135985 w 2917037"/>
                <a:gd name="connsiteY1" fmla="*/ 107176 h 1693794"/>
                <a:gd name="connsiteX2" fmla="*/ 2171358 w 2917037"/>
                <a:gd name="connsiteY2" fmla="*/ 128456 h 1693794"/>
                <a:gd name="connsiteX3" fmla="*/ 2874665 w 2917037"/>
                <a:gd name="connsiteY3" fmla="*/ 1071374 h 1693794"/>
                <a:gd name="connsiteX4" fmla="*/ 2626803 w 2917037"/>
                <a:gd name="connsiteY4" fmla="*/ 1055820 h 1693794"/>
                <a:gd name="connsiteX5" fmla="*/ 2066873 w 2917037"/>
                <a:gd name="connsiteY5" fmla="*/ 284317 h 1693794"/>
                <a:gd name="connsiteX6" fmla="*/ 1244272 w 2917037"/>
                <a:gd name="connsiteY6" fmla="*/ 247900 h 1693794"/>
                <a:gd name="connsiteX7" fmla="*/ 617791 w 2917037"/>
                <a:gd name="connsiteY7" fmla="*/ 992713 h 1693794"/>
                <a:gd name="connsiteX8" fmla="*/ 814392 w 2917037"/>
                <a:gd name="connsiteY8" fmla="*/ 1155328 h 1693794"/>
                <a:gd name="connsiteX9" fmla="*/ 808253 w 2917037"/>
                <a:gd name="connsiteY9" fmla="*/ 1307571 h 1693794"/>
                <a:gd name="connsiteX10" fmla="*/ 61805 w 2917037"/>
                <a:gd name="connsiteY10" fmla="*/ 1345662 h 1693794"/>
                <a:gd name="connsiteX0" fmla="*/ 61805 w 2917037"/>
                <a:gd name="connsiteY0" fmla="*/ 1345662 h 1693794"/>
                <a:gd name="connsiteX1" fmla="*/ 1135985 w 2917037"/>
                <a:gd name="connsiteY1" fmla="*/ 107176 h 1693794"/>
                <a:gd name="connsiteX2" fmla="*/ 2171358 w 2917037"/>
                <a:gd name="connsiteY2" fmla="*/ 128456 h 1693794"/>
                <a:gd name="connsiteX3" fmla="*/ 2874665 w 2917037"/>
                <a:gd name="connsiteY3" fmla="*/ 1071374 h 1693794"/>
                <a:gd name="connsiteX4" fmla="*/ 2626803 w 2917037"/>
                <a:gd name="connsiteY4" fmla="*/ 1055820 h 1693794"/>
                <a:gd name="connsiteX5" fmla="*/ 2066873 w 2917037"/>
                <a:gd name="connsiteY5" fmla="*/ 284317 h 1693794"/>
                <a:gd name="connsiteX6" fmla="*/ 1244272 w 2917037"/>
                <a:gd name="connsiteY6" fmla="*/ 247900 h 1693794"/>
                <a:gd name="connsiteX7" fmla="*/ 617791 w 2917037"/>
                <a:gd name="connsiteY7" fmla="*/ 992713 h 1693794"/>
                <a:gd name="connsiteX8" fmla="*/ 817461 w 2917037"/>
                <a:gd name="connsiteY8" fmla="*/ 1079208 h 1693794"/>
                <a:gd name="connsiteX9" fmla="*/ 808253 w 2917037"/>
                <a:gd name="connsiteY9" fmla="*/ 1307571 h 1693794"/>
                <a:gd name="connsiteX10" fmla="*/ 61805 w 2917037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709039 w 3008285"/>
                <a:gd name="connsiteY7" fmla="*/ 992713 h 1693794"/>
                <a:gd name="connsiteX8" fmla="*/ 908709 w 3008285"/>
                <a:gd name="connsiteY8" fmla="*/ 1079208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94199 w 3008285"/>
                <a:gd name="connsiteY7" fmla="*/ 1183636 h 1693794"/>
                <a:gd name="connsiteX8" fmla="*/ 908709 w 3008285"/>
                <a:gd name="connsiteY8" fmla="*/ 1079208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94199 w 3008285"/>
                <a:gd name="connsiteY7" fmla="*/ 1183636 h 1693794"/>
                <a:gd name="connsiteX8" fmla="*/ 908709 w 3008285"/>
                <a:gd name="connsiteY8" fmla="*/ 1079208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94199 w 3008285"/>
                <a:gd name="connsiteY7" fmla="*/ 1183636 h 1693794"/>
                <a:gd name="connsiteX8" fmla="*/ 908709 w 3008285"/>
                <a:gd name="connsiteY8" fmla="*/ 1079208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94199 w 3008285"/>
                <a:gd name="connsiteY7" fmla="*/ 1183636 h 1693794"/>
                <a:gd name="connsiteX8" fmla="*/ 908709 w 3008285"/>
                <a:gd name="connsiteY8" fmla="*/ 1079208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94199 w 3008285"/>
                <a:gd name="connsiteY7" fmla="*/ 1183636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356512 w 3008285"/>
                <a:gd name="connsiteY7" fmla="*/ 1239410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356512 w 3008285"/>
                <a:gd name="connsiteY7" fmla="*/ 1239410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04757 w 3008285"/>
                <a:gd name="connsiteY7" fmla="*/ 1228417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04757 w 3008285"/>
                <a:gd name="connsiteY7" fmla="*/ 1228417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18051 w 3008285"/>
                <a:gd name="connsiteY4" fmla="*/ 1055820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04757 w 3008285"/>
                <a:gd name="connsiteY7" fmla="*/ 1228417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807132 w 3008285"/>
                <a:gd name="connsiteY4" fmla="*/ 1019995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04757 w 3008285"/>
                <a:gd name="connsiteY7" fmla="*/ 1228417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807132 w 3008285"/>
                <a:gd name="connsiteY4" fmla="*/ 1019995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04757 w 3008285"/>
                <a:gd name="connsiteY7" fmla="*/ 1228417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807132 w 3008285"/>
                <a:gd name="connsiteY4" fmla="*/ 1019995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04757 w 3008285"/>
                <a:gd name="connsiteY7" fmla="*/ 1228417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08285"/>
                <a:gd name="connsiteY0" fmla="*/ 1345662 h 1693794"/>
                <a:gd name="connsiteX1" fmla="*/ 1227233 w 3008285"/>
                <a:gd name="connsiteY1" fmla="*/ 107176 h 1693794"/>
                <a:gd name="connsiteX2" fmla="*/ 2262606 w 3008285"/>
                <a:gd name="connsiteY2" fmla="*/ 128456 h 1693794"/>
                <a:gd name="connsiteX3" fmla="*/ 2965913 w 3008285"/>
                <a:gd name="connsiteY3" fmla="*/ 1071374 h 1693794"/>
                <a:gd name="connsiteX4" fmla="*/ 2780212 w 3008285"/>
                <a:gd name="connsiteY4" fmla="*/ 1094897 h 1693794"/>
                <a:gd name="connsiteX5" fmla="*/ 2158121 w 3008285"/>
                <a:gd name="connsiteY5" fmla="*/ 284317 h 1693794"/>
                <a:gd name="connsiteX6" fmla="*/ 1335520 w 3008285"/>
                <a:gd name="connsiteY6" fmla="*/ 247900 h 1693794"/>
                <a:gd name="connsiteX7" fmla="*/ 404757 w 3008285"/>
                <a:gd name="connsiteY7" fmla="*/ 1228417 h 1693794"/>
                <a:gd name="connsiteX8" fmla="*/ 870584 w 3008285"/>
                <a:gd name="connsiteY8" fmla="*/ 1135589 h 1693794"/>
                <a:gd name="connsiteX9" fmla="*/ 899501 w 3008285"/>
                <a:gd name="connsiteY9" fmla="*/ 1307571 h 1693794"/>
                <a:gd name="connsiteX10" fmla="*/ 153053 w 3008285"/>
                <a:gd name="connsiteY10" fmla="*/ 1345662 h 1693794"/>
                <a:gd name="connsiteX0" fmla="*/ 153053 w 3081826"/>
                <a:gd name="connsiteY0" fmla="*/ 1391256 h 1739388"/>
                <a:gd name="connsiteX1" fmla="*/ 1300774 w 3081826"/>
                <a:gd name="connsiteY1" fmla="*/ 107176 h 1739388"/>
                <a:gd name="connsiteX2" fmla="*/ 2336147 w 3081826"/>
                <a:gd name="connsiteY2" fmla="*/ 128456 h 1739388"/>
                <a:gd name="connsiteX3" fmla="*/ 3039454 w 3081826"/>
                <a:gd name="connsiteY3" fmla="*/ 1071374 h 1739388"/>
                <a:gd name="connsiteX4" fmla="*/ 2853753 w 3081826"/>
                <a:gd name="connsiteY4" fmla="*/ 1094897 h 1739388"/>
                <a:gd name="connsiteX5" fmla="*/ 2231662 w 3081826"/>
                <a:gd name="connsiteY5" fmla="*/ 284317 h 1739388"/>
                <a:gd name="connsiteX6" fmla="*/ 1409061 w 3081826"/>
                <a:gd name="connsiteY6" fmla="*/ 247900 h 1739388"/>
                <a:gd name="connsiteX7" fmla="*/ 478298 w 3081826"/>
                <a:gd name="connsiteY7" fmla="*/ 1228417 h 1739388"/>
                <a:gd name="connsiteX8" fmla="*/ 944125 w 3081826"/>
                <a:gd name="connsiteY8" fmla="*/ 1135589 h 1739388"/>
                <a:gd name="connsiteX9" fmla="*/ 973042 w 3081826"/>
                <a:gd name="connsiteY9" fmla="*/ 1307571 h 1739388"/>
                <a:gd name="connsiteX10" fmla="*/ 153053 w 3081826"/>
                <a:gd name="connsiteY10" fmla="*/ 1391256 h 1739388"/>
                <a:gd name="connsiteX0" fmla="*/ 153053 w 3081826"/>
                <a:gd name="connsiteY0" fmla="*/ 1391256 h 1739388"/>
                <a:gd name="connsiteX1" fmla="*/ 1300774 w 3081826"/>
                <a:gd name="connsiteY1" fmla="*/ 107176 h 1739388"/>
                <a:gd name="connsiteX2" fmla="*/ 2336147 w 3081826"/>
                <a:gd name="connsiteY2" fmla="*/ 128456 h 1739388"/>
                <a:gd name="connsiteX3" fmla="*/ 3039454 w 3081826"/>
                <a:gd name="connsiteY3" fmla="*/ 1071374 h 1739388"/>
                <a:gd name="connsiteX4" fmla="*/ 2853753 w 3081826"/>
                <a:gd name="connsiteY4" fmla="*/ 1094897 h 1739388"/>
                <a:gd name="connsiteX5" fmla="*/ 2231662 w 3081826"/>
                <a:gd name="connsiteY5" fmla="*/ 284317 h 1739388"/>
                <a:gd name="connsiteX6" fmla="*/ 1409061 w 3081826"/>
                <a:gd name="connsiteY6" fmla="*/ 247900 h 1739388"/>
                <a:gd name="connsiteX7" fmla="*/ 347297 w 3081826"/>
                <a:gd name="connsiteY7" fmla="*/ 1315941 h 1739388"/>
                <a:gd name="connsiteX8" fmla="*/ 944125 w 3081826"/>
                <a:gd name="connsiteY8" fmla="*/ 1135589 h 1739388"/>
                <a:gd name="connsiteX9" fmla="*/ 973042 w 3081826"/>
                <a:gd name="connsiteY9" fmla="*/ 1307571 h 1739388"/>
                <a:gd name="connsiteX10" fmla="*/ 153053 w 3081826"/>
                <a:gd name="connsiteY10" fmla="*/ 1391256 h 1739388"/>
                <a:gd name="connsiteX0" fmla="*/ 153053 w 3081826"/>
                <a:gd name="connsiteY0" fmla="*/ 1391256 h 1739388"/>
                <a:gd name="connsiteX1" fmla="*/ 1300774 w 3081826"/>
                <a:gd name="connsiteY1" fmla="*/ 107176 h 1739388"/>
                <a:gd name="connsiteX2" fmla="*/ 2336147 w 3081826"/>
                <a:gd name="connsiteY2" fmla="*/ 128456 h 1739388"/>
                <a:gd name="connsiteX3" fmla="*/ 3039454 w 3081826"/>
                <a:gd name="connsiteY3" fmla="*/ 1071374 h 1739388"/>
                <a:gd name="connsiteX4" fmla="*/ 2846161 w 3081826"/>
                <a:gd name="connsiteY4" fmla="*/ 986821 h 1739388"/>
                <a:gd name="connsiteX5" fmla="*/ 2231662 w 3081826"/>
                <a:gd name="connsiteY5" fmla="*/ 284317 h 1739388"/>
                <a:gd name="connsiteX6" fmla="*/ 1409061 w 3081826"/>
                <a:gd name="connsiteY6" fmla="*/ 247900 h 1739388"/>
                <a:gd name="connsiteX7" fmla="*/ 347297 w 3081826"/>
                <a:gd name="connsiteY7" fmla="*/ 1315941 h 1739388"/>
                <a:gd name="connsiteX8" fmla="*/ 944125 w 3081826"/>
                <a:gd name="connsiteY8" fmla="*/ 1135589 h 1739388"/>
                <a:gd name="connsiteX9" fmla="*/ 973042 w 3081826"/>
                <a:gd name="connsiteY9" fmla="*/ 1307571 h 1739388"/>
                <a:gd name="connsiteX10" fmla="*/ 153053 w 3081826"/>
                <a:gd name="connsiteY10" fmla="*/ 1391256 h 1739388"/>
                <a:gd name="connsiteX0" fmla="*/ 153053 w 3081826"/>
                <a:gd name="connsiteY0" fmla="*/ 1391256 h 1739388"/>
                <a:gd name="connsiteX1" fmla="*/ 1300774 w 3081826"/>
                <a:gd name="connsiteY1" fmla="*/ 107176 h 1739388"/>
                <a:gd name="connsiteX2" fmla="*/ 2336147 w 3081826"/>
                <a:gd name="connsiteY2" fmla="*/ 128456 h 1739388"/>
                <a:gd name="connsiteX3" fmla="*/ 3039454 w 3081826"/>
                <a:gd name="connsiteY3" fmla="*/ 1071374 h 1739388"/>
                <a:gd name="connsiteX4" fmla="*/ 2900370 w 3081826"/>
                <a:gd name="connsiteY4" fmla="*/ 1025490 h 1739388"/>
                <a:gd name="connsiteX5" fmla="*/ 2231662 w 3081826"/>
                <a:gd name="connsiteY5" fmla="*/ 284317 h 1739388"/>
                <a:gd name="connsiteX6" fmla="*/ 1409061 w 3081826"/>
                <a:gd name="connsiteY6" fmla="*/ 247900 h 1739388"/>
                <a:gd name="connsiteX7" fmla="*/ 347297 w 3081826"/>
                <a:gd name="connsiteY7" fmla="*/ 1315941 h 1739388"/>
                <a:gd name="connsiteX8" fmla="*/ 944125 w 3081826"/>
                <a:gd name="connsiteY8" fmla="*/ 1135589 h 1739388"/>
                <a:gd name="connsiteX9" fmla="*/ 973042 w 3081826"/>
                <a:gd name="connsiteY9" fmla="*/ 1307571 h 1739388"/>
                <a:gd name="connsiteX10" fmla="*/ 153053 w 3081826"/>
                <a:gd name="connsiteY10" fmla="*/ 1391256 h 1739388"/>
                <a:gd name="connsiteX0" fmla="*/ 153053 w 3081826"/>
                <a:gd name="connsiteY0" fmla="*/ 1391256 h 1739388"/>
                <a:gd name="connsiteX1" fmla="*/ 1300774 w 3081826"/>
                <a:gd name="connsiteY1" fmla="*/ 107176 h 1739388"/>
                <a:gd name="connsiteX2" fmla="*/ 2336147 w 3081826"/>
                <a:gd name="connsiteY2" fmla="*/ 128456 h 1739388"/>
                <a:gd name="connsiteX3" fmla="*/ 3039454 w 3081826"/>
                <a:gd name="connsiteY3" fmla="*/ 1071374 h 1739388"/>
                <a:gd name="connsiteX4" fmla="*/ 2900370 w 3081826"/>
                <a:gd name="connsiteY4" fmla="*/ 1025490 h 1739388"/>
                <a:gd name="connsiteX5" fmla="*/ 2231662 w 3081826"/>
                <a:gd name="connsiteY5" fmla="*/ 284317 h 1739388"/>
                <a:gd name="connsiteX6" fmla="*/ 1409061 w 3081826"/>
                <a:gd name="connsiteY6" fmla="*/ 247900 h 1739388"/>
                <a:gd name="connsiteX7" fmla="*/ 428064 w 3081826"/>
                <a:gd name="connsiteY7" fmla="*/ 1189951 h 1739388"/>
                <a:gd name="connsiteX8" fmla="*/ 944125 w 3081826"/>
                <a:gd name="connsiteY8" fmla="*/ 1135589 h 1739388"/>
                <a:gd name="connsiteX9" fmla="*/ 973042 w 3081826"/>
                <a:gd name="connsiteY9" fmla="*/ 1307571 h 1739388"/>
                <a:gd name="connsiteX10" fmla="*/ 153053 w 3081826"/>
                <a:gd name="connsiteY10" fmla="*/ 1391256 h 1739388"/>
                <a:gd name="connsiteX0" fmla="*/ 153053 w 2995821"/>
                <a:gd name="connsiteY0" fmla="*/ 1234124 h 1582256"/>
                <a:gd name="connsiteX1" fmla="*/ 1214769 w 2995821"/>
                <a:gd name="connsiteY1" fmla="*/ 107176 h 1582256"/>
                <a:gd name="connsiteX2" fmla="*/ 2250142 w 2995821"/>
                <a:gd name="connsiteY2" fmla="*/ 128456 h 1582256"/>
                <a:gd name="connsiteX3" fmla="*/ 2953449 w 2995821"/>
                <a:gd name="connsiteY3" fmla="*/ 1071374 h 1582256"/>
                <a:gd name="connsiteX4" fmla="*/ 2814365 w 2995821"/>
                <a:gd name="connsiteY4" fmla="*/ 1025490 h 1582256"/>
                <a:gd name="connsiteX5" fmla="*/ 2145657 w 2995821"/>
                <a:gd name="connsiteY5" fmla="*/ 284317 h 1582256"/>
                <a:gd name="connsiteX6" fmla="*/ 1323056 w 2995821"/>
                <a:gd name="connsiteY6" fmla="*/ 247900 h 1582256"/>
                <a:gd name="connsiteX7" fmla="*/ 342059 w 2995821"/>
                <a:gd name="connsiteY7" fmla="*/ 1189951 h 1582256"/>
                <a:gd name="connsiteX8" fmla="*/ 858120 w 2995821"/>
                <a:gd name="connsiteY8" fmla="*/ 1135589 h 1582256"/>
                <a:gd name="connsiteX9" fmla="*/ 887037 w 2995821"/>
                <a:gd name="connsiteY9" fmla="*/ 1307571 h 1582256"/>
                <a:gd name="connsiteX10" fmla="*/ 153053 w 2995821"/>
                <a:gd name="connsiteY10" fmla="*/ 1234124 h 1582256"/>
                <a:gd name="connsiteX0" fmla="*/ 153053 w 2995821"/>
                <a:gd name="connsiteY0" fmla="*/ 1234124 h 1582256"/>
                <a:gd name="connsiteX1" fmla="*/ 1214769 w 2995821"/>
                <a:gd name="connsiteY1" fmla="*/ 107176 h 1582256"/>
                <a:gd name="connsiteX2" fmla="*/ 2250142 w 2995821"/>
                <a:gd name="connsiteY2" fmla="*/ 128456 h 1582256"/>
                <a:gd name="connsiteX3" fmla="*/ 2953449 w 2995821"/>
                <a:gd name="connsiteY3" fmla="*/ 1071374 h 1582256"/>
                <a:gd name="connsiteX4" fmla="*/ 2814365 w 2995821"/>
                <a:gd name="connsiteY4" fmla="*/ 1025490 h 1582256"/>
                <a:gd name="connsiteX5" fmla="*/ 2145657 w 2995821"/>
                <a:gd name="connsiteY5" fmla="*/ 284317 h 1582256"/>
                <a:gd name="connsiteX6" fmla="*/ 1323056 w 2995821"/>
                <a:gd name="connsiteY6" fmla="*/ 247900 h 1582256"/>
                <a:gd name="connsiteX7" fmla="*/ 342059 w 2995821"/>
                <a:gd name="connsiteY7" fmla="*/ 1189951 h 1582256"/>
                <a:gd name="connsiteX8" fmla="*/ 858120 w 2995821"/>
                <a:gd name="connsiteY8" fmla="*/ 1135589 h 1582256"/>
                <a:gd name="connsiteX9" fmla="*/ 887037 w 2995821"/>
                <a:gd name="connsiteY9" fmla="*/ 1307571 h 1582256"/>
                <a:gd name="connsiteX10" fmla="*/ 153053 w 2995821"/>
                <a:gd name="connsiteY10" fmla="*/ 1234124 h 1582256"/>
                <a:gd name="connsiteX0" fmla="*/ 153053 w 2995821"/>
                <a:gd name="connsiteY0" fmla="*/ 1234124 h 1582256"/>
                <a:gd name="connsiteX1" fmla="*/ 1214769 w 2995821"/>
                <a:gd name="connsiteY1" fmla="*/ 107176 h 1582256"/>
                <a:gd name="connsiteX2" fmla="*/ 2250142 w 2995821"/>
                <a:gd name="connsiteY2" fmla="*/ 128456 h 1582256"/>
                <a:gd name="connsiteX3" fmla="*/ 2953449 w 2995821"/>
                <a:gd name="connsiteY3" fmla="*/ 1071374 h 1582256"/>
                <a:gd name="connsiteX4" fmla="*/ 2814365 w 2995821"/>
                <a:gd name="connsiteY4" fmla="*/ 1025490 h 1582256"/>
                <a:gd name="connsiteX5" fmla="*/ 2145657 w 2995821"/>
                <a:gd name="connsiteY5" fmla="*/ 284317 h 1582256"/>
                <a:gd name="connsiteX6" fmla="*/ 1323056 w 2995821"/>
                <a:gd name="connsiteY6" fmla="*/ 247900 h 1582256"/>
                <a:gd name="connsiteX7" fmla="*/ 342059 w 2995821"/>
                <a:gd name="connsiteY7" fmla="*/ 1189951 h 1582256"/>
                <a:gd name="connsiteX8" fmla="*/ 858120 w 2995821"/>
                <a:gd name="connsiteY8" fmla="*/ 1135589 h 1582256"/>
                <a:gd name="connsiteX9" fmla="*/ 887037 w 2995821"/>
                <a:gd name="connsiteY9" fmla="*/ 1307571 h 1582256"/>
                <a:gd name="connsiteX10" fmla="*/ 153053 w 2995821"/>
                <a:gd name="connsiteY10" fmla="*/ 1234124 h 1582256"/>
                <a:gd name="connsiteX0" fmla="*/ 153053 w 2995821"/>
                <a:gd name="connsiteY0" fmla="*/ 1234124 h 1582256"/>
                <a:gd name="connsiteX1" fmla="*/ 1214769 w 2995821"/>
                <a:gd name="connsiteY1" fmla="*/ 107176 h 1582256"/>
                <a:gd name="connsiteX2" fmla="*/ 2250142 w 2995821"/>
                <a:gd name="connsiteY2" fmla="*/ 128456 h 1582256"/>
                <a:gd name="connsiteX3" fmla="*/ 2953449 w 2995821"/>
                <a:gd name="connsiteY3" fmla="*/ 1071374 h 1582256"/>
                <a:gd name="connsiteX4" fmla="*/ 2814365 w 2995821"/>
                <a:gd name="connsiteY4" fmla="*/ 1025490 h 1582256"/>
                <a:gd name="connsiteX5" fmla="*/ 2145657 w 2995821"/>
                <a:gd name="connsiteY5" fmla="*/ 284317 h 1582256"/>
                <a:gd name="connsiteX6" fmla="*/ 1323056 w 2995821"/>
                <a:gd name="connsiteY6" fmla="*/ 247900 h 1582256"/>
                <a:gd name="connsiteX7" fmla="*/ 342059 w 2995821"/>
                <a:gd name="connsiteY7" fmla="*/ 1189951 h 1582256"/>
                <a:gd name="connsiteX8" fmla="*/ 858120 w 2995821"/>
                <a:gd name="connsiteY8" fmla="*/ 1135589 h 1582256"/>
                <a:gd name="connsiteX9" fmla="*/ 887037 w 2995821"/>
                <a:gd name="connsiteY9" fmla="*/ 1307571 h 1582256"/>
                <a:gd name="connsiteX10" fmla="*/ 153053 w 2995821"/>
                <a:gd name="connsiteY10" fmla="*/ 1234124 h 1582256"/>
                <a:gd name="connsiteX0" fmla="*/ 153053 w 2995821"/>
                <a:gd name="connsiteY0" fmla="*/ 1234124 h 1599154"/>
                <a:gd name="connsiteX1" fmla="*/ 1214769 w 2995821"/>
                <a:gd name="connsiteY1" fmla="*/ 107176 h 1599154"/>
                <a:gd name="connsiteX2" fmla="*/ 2250142 w 2995821"/>
                <a:gd name="connsiteY2" fmla="*/ 128456 h 1599154"/>
                <a:gd name="connsiteX3" fmla="*/ 2953449 w 2995821"/>
                <a:gd name="connsiteY3" fmla="*/ 1071374 h 1599154"/>
                <a:gd name="connsiteX4" fmla="*/ 2814365 w 2995821"/>
                <a:gd name="connsiteY4" fmla="*/ 1025490 h 1599154"/>
                <a:gd name="connsiteX5" fmla="*/ 2145657 w 2995821"/>
                <a:gd name="connsiteY5" fmla="*/ 284317 h 1599154"/>
                <a:gd name="connsiteX6" fmla="*/ 1323056 w 2995821"/>
                <a:gd name="connsiteY6" fmla="*/ 247900 h 1599154"/>
                <a:gd name="connsiteX7" fmla="*/ 342059 w 2995821"/>
                <a:gd name="connsiteY7" fmla="*/ 1189951 h 1599154"/>
                <a:gd name="connsiteX8" fmla="*/ 858120 w 2995821"/>
                <a:gd name="connsiteY8" fmla="*/ 1135589 h 1599154"/>
                <a:gd name="connsiteX9" fmla="*/ 887037 w 2995821"/>
                <a:gd name="connsiteY9" fmla="*/ 1307571 h 1599154"/>
                <a:gd name="connsiteX10" fmla="*/ 153053 w 2995821"/>
                <a:gd name="connsiteY10" fmla="*/ 1234124 h 1599154"/>
                <a:gd name="connsiteX0" fmla="*/ 153053 w 2995821"/>
                <a:gd name="connsiteY0" fmla="*/ 1234124 h 1599154"/>
                <a:gd name="connsiteX1" fmla="*/ 1214769 w 2995821"/>
                <a:gd name="connsiteY1" fmla="*/ 107176 h 1599154"/>
                <a:gd name="connsiteX2" fmla="*/ 2250142 w 2995821"/>
                <a:gd name="connsiteY2" fmla="*/ 128456 h 1599154"/>
                <a:gd name="connsiteX3" fmla="*/ 2953449 w 2995821"/>
                <a:gd name="connsiteY3" fmla="*/ 1071374 h 1599154"/>
                <a:gd name="connsiteX4" fmla="*/ 2814365 w 2995821"/>
                <a:gd name="connsiteY4" fmla="*/ 1025490 h 1599154"/>
                <a:gd name="connsiteX5" fmla="*/ 2145657 w 2995821"/>
                <a:gd name="connsiteY5" fmla="*/ 284317 h 1599154"/>
                <a:gd name="connsiteX6" fmla="*/ 1323056 w 2995821"/>
                <a:gd name="connsiteY6" fmla="*/ 247900 h 1599154"/>
                <a:gd name="connsiteX7" fmla="*/ 342059 w 2995821"/>
                <a:gd name="connsiteY7" fmla="*/ 1189951 h 1599154"/>
                <a:gd name="connsiteX8" fmla="*/ 880340 w 2995821"/>
                <a:gd name="connsiteY8" fmla="*/ 979682 h 1599154"/>
                <a:gd name="connsiteX9" fmla="*/ 887037 w 2995821"/>
                <a:gd name="connsiteY9" fmla="*/ 1307571 h 1599154"/>
                <a:gd name="connsiteX10" fmla="*/ 153053 w 2995821"/>
                <a:gd name="connsiteY10" fmla="*/ 1234124 h 1599154"/>
                <a:gd name="connsiteX0" fmla="*/ 153053 w 2995821"/>
                <a:gd name="connsiteY0" fmla="*/ 1234124 h 1599154"/>
                <a:gd name="connsiteX1" fmla="*/ 1214769 w 2995821"/>
                <a:gd name="connsiteY1" fmla="*/ 107176 h 1599154"/>
                <a:gd name="connsiteX2" fmla="*/ 2250142 w 2995821"/>
                <a:gd name="connsiteY2" fmla="*/ 128456 h 1599154"/>
                <a:gd name="connsiteX3" fmla="*/ 2953449 w 2995821"/>
                <a:gd name="connsiteY3" fmla="*/ 1071374 h 1599154"/>
                <a:gd name="connsiteX4" fmla="*/ 2814365 w 2995821"/>
                <a:gd name="connsiteY4" fmla="*/ 1025490 h 1599154"/>
                <a:gd name="connsiteX5" fmla="*/ 2145657 w 2995821"/>
                <a:gd name="connsiteY5" fmla="*/ 284317 h 1599154"/>
                <a:gd name="connsiteX6" fmla="*/ 1323056 w 2995821"/>
                <a:gd name="connsiteY6" fmla="*/ 247900 h 1599154"/>
                <a:gd name="connsiteX7" fmla="*/ 342059 w 2995821"/>
                <a:gd name="connsiteY7" fmla="*/ 1189951 h 1599154"/>
                <a:gd name="connsiteX8" fmla="*/ 880340 w 2995821"/>
                <a:gd name="connsiteY8" fmla="*/ 979682 h 1599154"/>
                <a:gd name="connsiteX9" fmla="*/ 829210 w 2995821"/>
                <a:gd name="connsiteY9" fmla="*/ 1161030 h 1599154"/>
                <a:gd name="connsiteX10" fmla="*/ 153053 w 2995821"/>
                <a:gd name="connsiteY10" fmla="*/ 1234124 h 1599154"/>
                <a:gd name="connsiteX0" fmla="*/ 153053 w 2995821"/>
                <a:gd name="connsiteY0" fmla="*/ 1234124 h 1599154"/>
                <a:gd name="connsiteX1" fmla="*/ 1214769 w 2995821"/>
                <a:gd name="connsiteY1" fmla="*/ 107176 h 1599154"/>
                <a:gd name="connsiteX2" fmla="*/ 2250142 w 2995821"/>
                <a:gd name="connsiteY2" fmla="*/ 128456 h 1599154"/>
                <a:gd name="connsiteX3" fmla="*/ 2953449 w 2995821"/>
                <a:gd name="connsiteY3" fmla="*/ 1071374 h 1599154"/>
                <a:gd name="connsiteX4" fmla="*/ 2814365 w 2995821"/>
                <a:gd name="connsiteY4" fmla="*/ 1025490 h 1599154"/>
                <a:gd name="connsiteX5" fmla="*/ 2145657 w 2995821"/>
                <a:gd name="connsiteY5" fmla="*/ 284317 h 1599154"/>
                <a:gd name="connsiteX6" fmla="*/ 1323056 w 2995821"/>
                <a:gd name="connsiteY6" fmla="*/ 247900 h 1599154"/>
                <a:gd name="connsiteX7" fmla="*/ 345308 w 2995821"/>
                <a:gd name="connsiteY7" fmla="*/ 1109352 h 1599154"/>
                <a:gd name="connsiteX8" fmla="*/ 880340 w 2995821"/>
                <a:gd name="connsiteY8" fmla="*/ 979682 h 1599154"/>
                <a:gd name="connsiteX9" fmla="*/ 829210 w 2995821"/>
                <a:gd name="connsiteY9" fmla="*/ 1161030 h 1599154"/>
                <a:gd name="connsiteX10" fmla="*/ 153053 w 2995821"/>
                <a:gd name="connsiteY10" fmla="*/ 1234124 h 1599154"/>
                <a:gd name="connsiteX0" fmla="*/ 153053 w 3003413"/>
                <a:gd name="connsiteY0" fmla="*/ 1126049 h 1491079"/>
                <a:gd name="connsiteX1" fmla="*/ 1222361 w 3003413"/>
                <a:gd name="connsiteY1" fmla="*/ 107176 h 1491079"/>
                <a:gd name="connsiteX2" fmla="*/ 2257734 w 3003413"/>
                <a:gd name="connsiteY2" fmla="*/ 128456 h 1491079"/>
                <a:gd name="connsiteX3" fmla="*/ 2961041 w 3003413"/>
                <a:gd name="connsiteY3" fmla="*/ 1071374 h 1491079"/>
                <a:gd name="connsiteX4" fmla="*/ 2821957 w 3003413"/>
                <a:gd name="connsiteY4" fmla="*/ 1025490 h 1491079"/>
                <a:gd name="connsiteX5" fmla="*/ 2153249 w 3003413"/>
                <a:gd name="connsiteY5" fmla="*/ 284317 h 1491079"/>
                <a:gd name="connsiteX6" fmla="*/ 1330648 w 3003413"/>
                <a:gd name="connsiteY6" fmla="*/ 247900 h 1491079"/>
                <a:gd name="connsiteX7" fmla="*/ 352900 w 3003413"/>
                <a:gd name="connsiteY7" fmla="*/ 1109352 h 1491079"/>
                <a:gd name="connsiteX8" fmla="*/ 887932 w 3003413"/>
                <a:gd name="connsiteY8" fmla="*/ 979682 h 1491079"/>
                <a:gd name="connsiteX9" fmla="*/ 836802 w 3003413"/>
                <a:gd name="connsiteY9" fmla="*/ 1161030 h 1491079"/>
                <a:gd name="connsiteX10" fmla="*/ 153053 w 3003413"/>
                <a:gd name="connsiteY10" fmla="*/ 1126049 h 1491079"/>
                <a:gd name="connsiteX0" fmla="*/ 153053 w 3003413"/>
                <a:gd name="connsiteY0" fmla="*/ 1126049 h 1362851"/>
                <a:gd name="connsiteX1" fmla="*/ 1222361 w 3003413"/>
                <a:gd name="connsiteY1" fmla="*/ 107176 h 1362851"/>
                <a:gd name="connsiteX2" fmla="*/ 2257734 w 3003413"/>
                <a:gd name="connsiteY2" fmla="*/ 128456 h 1362851"/>
                <a:gd name="connsiteX3" fmla="*/ 2961041 w 3003413"/>
                <a:gd name="connsiteY3" fmla="*/ 1071374 h 1362851"/>
                <a:gd name="connsiteX4" fmla="*/ 2821957 w 3003413"/>
                <a:gd name="connsiteY4" fmla="*/ 1025490 h 1362851"/>
                <a:gd name="connsiteX5" fmla="*/ 2153249 w 3003413"/>
                <a:gd name="connsiteY5" fmla="*/ 284317 h 1362851"/>
                <a:gd name="connsiteX6" fmla="*/ 1330648 w 3003413"/>
                <a:gd name="connsiteY6" fmla="*/ 247900 h 1362851"/>
                <a:gd name="connsiteX7" fmla="*/ 352900 w 3003413"/>
                <a:gd name="connsiteY7" fmla="*/ 1109352 h 1362851"/>
                <a:gd name="connsiteX8" fmla="*/ 887932 w 3003413"/>
                <a:gd name="connsiteY8" fmla="*/ 979682 h 1362851"/>
                <a:gd name="connsiteX9" fmla="*/ 836802 w 3003413"/>
                <a:gd name="connsiteY9" fmla="*/ 1161030 h 1362851"/>
                <a:gd name="connsiteX10" fmla="*/ 153053 w 3003413"/>
                <a:gd name="connsiteY10" fmla="*/ 1126049 h 1362851"/>
                <a:gd name="connsiteX0" fmla="*/ 153053 w 3003413"/>
                <a:gd name="connsiteY0" fmla="*/ 1126049 h 1468486"/>
                <a:gd name="connsiteX1" fmla="*/ 1222361 w 3003413"/>
                <a:gd name="connsiteY1" fmla="*/ 107176 h 1468486"/>
                <a:gd name="connsiteX2" fmla="*/ 2257734 w 3003413"/>
                <a:gd name="connsiteY2" fmla="*/ 128456 h 1468486"/>
                <a:gd name="connsiteX3" fmla="*/ 2961041 w 3003413"/>
                <a:gd name="connsiteY3" fmla="*/ 1071374 h 1468486"/>
                <a:gd name="connsiteX4" fmla="*/ 2821957 w 3003413"/>
                <a:gd name="connsiteY4" fmla="*/ 1025490 h 1468486"/>
                <a:gd name="connsiteX5" fmla="*/ 2153249 w 3003413"/>
                <a:gd name="connsiteY5" fmla="*/ 284317 h 1468486"/>
                <a:gd name="connsiteX6" fmla="*/ 1330648 w 3003413"/>
                <a:gd name="connsiteY6" fmla="*/ 247900 h 1468486"/>
                <a:gd name="connsiteX7" fmla="*/ 352900 w 3003413"/>
                <a:gd name="connsiteY7" fmla="*/ 1109352 h 1468486"/>
                <a:gd name="connsiteX8" fmla="*/ 887932 w 3003413"/>
                <a:gd name="connsiteY8" fmla="*/ 979682 h 1468486"/>
                <a:gd name="connsiteX9" fmla="*/ 836802 w 3003413"/>
                <a:gd name="connsiteY9" fmla="*/ 1161030 h 1468486"/>
                <a:gd name="connsiteX10" fmla="*/ 153053 w 3003413"/>
                <a:gd name="connsiteY10" fmla="*/ 1126049 h 1468486"/>
                <a:gd name="connsiteX0" fmla="*/ 153053 w 3003413"/>
                <a:gd name="connsiteY0" fmla="*/ 1126049 h 1468486"/>
                <a:gd name="connsiteX1" fmla="*/ 1222361 w 3003413"/>
                <a:gd name="connsiteY1" fmla="*/ 107176 h 1468486"/>
                <a:gd name="connsiteX2" fmla="*/ 2257734 w 3003413"/>
                <a:gd name="connsiteY2" fmla="*/ 128456 h 1468486"/>
                <a:gd name="connsiteX3" fmla="*/ 2961041 w 3003413"/>
                <a:gd name="connsiteY3" fmla="*/ 1071374 h 1468486"/>
                <a:gd name="connsiteX4" fmla="*/ 2821957 w 3003413"/>
                <a:gd name="connsiteY4" fmla="*/ 1025490 h 1468486"/>
                <a:gd name="connsiteX5" fmla="*/ 2153249 w 3003413"/>
                <a:gd name="connsiteY5" fmla="*/ 284317 h 1468486"/>
                <a:gd name="connsiteX6" fmla="*/ 1308785 w 3003413"/>
                <a:gd name="connsiteY6" fmla="*/ 296138 h 1468486"/>
                <a:gd name="connsiteX7" fmla="*/ 352900 w 3003413"/>
                <a:gd name="connsiteY7" fmla="*/ 1109352 h 1468486"/>
                <a:gd name="connsiteX8" fmla="*/ 887932 w 3003413"/>
                <a:gd name="connsiteY8" fmla="*/ 979682 h 1468486"/>
                <a:gd name="connsiteX9" fmla="*/ 836802 w 3003413"/>
                <a:gd name="connsiteY9" fmla="*/ 1161030 h 1468486"/>
                <a:gd name="connsiteX10" fmla="*/ 153053 w 3003413"/>
                <a:gd name="connsiteY10" fmla="*/ 1126049 h 1468486"/>
                <a:gd name="connsiteX0" fmla="*/ 153053 w 3003413"/>
                <a:gd name="connsiteY0" fmla="*/ 1133225 h 1475662"/>
                <a:gd name="connsiteX1" fmla="*/ 1146481 w 3003413"/>
                <a:gd name="connsiteY1" fmla="*/ 107176 h 1475662"/>
                <a:gd name="connsiteX2" fmla="*/ 2257734 w 3003413"/>
                <a:gd name="connsiteY2" fmla="*/ 135632 h 1475662"/>
                <a:gd name="connsiteX3" fmla="*/ 2961041 w 3003413"/>
                <a:gd name="connsiteY3" fmla="*/ 1078550 h 1475662"/>
                <a:gd name="connsiteX4" fmla="*/ 2821957 w 3003413"/>
                <a:gd name="connsiteY4" fmla="*/ 1032666 h 1475662"/>
                <a:gd name="connsiteX5" fmla="*/ 2153249 w 3003413"/>
                <a:gd name="connsiteY5" fmla="*/ 291493 h 1475662"/>
                <a:gd name="connsiteX6" fmla="*/ 1308785 w 3003413"/>
                <a:gd name="connsiteY6" fmla="*/ 303314 h 1475662"/>
                <a:gd name="connsiteX7" fmla="*/ 352900 w 3003413"/>
                <a:gd name="connsiteY7" fmla="*/ 1116528 h 1475662"/>
                <a:gd name="connsiteX8" fmla="*/ 887932 w 3003413"/>
                <a:gd name="connsiteY8" fmla="*/ 986858 h 1475662"/>
                <a:gd name="connsiteX9" fmla="*/ 836802 w 3003413"/>
                <a:gd name="connsiteY9" fmla="*/ 1168206 h 1475662"/>
                <a:gd name="connsiteX10" fmla="*/ 153053 w 3003413"/>
                <a:gd name="connsiteY10" fmla="*/ 1133225 h 147566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821957 w 3003413"/>
                <a:gd name="connsiteY4" fmla="*/ 1017736 h 1460732"/>
                <a:gd name="connsiteX5" fmla="*/ 2153249 w 3003413"/>
                <a:gd name="connsiteY5" fmla="*/ 276563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821957 w 3003413"/>
                <a:gd name="connsiteY4" fmla="*/ 1017736 h 1460732"/>
                <a:gd name="connsiteX5" fmla="*/ 2153249 w 3003413"/>
                <a:gd name="connsiteY5" fmla="*/ 276563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771184 w 3003413"/>
                <a:gd name="connsiteY4" fmla="*/ 1091417 h 1460732"/>
                <a:gd name="connsiteX5" fmla="*/ 2153249 w 3003413"/>
                <a:gd name="connsiteY5" fmla="*/ 276563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771184 w 3003413"/>
                <a:gd name="connsiteY4" fmla="*/ 1091417 h 1460732"/>
                <a:gd name="connsiteX5" fmla="*/ 2153249 w 3003413"/>
                <a:gd name="connsiteY5" fmla="*/ 276563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771184 w 3003413"/>
                <a:gd name="connsiteY4" fmla="*/ 1091417 h 1460732"/>
                <a:gd name="connsiteX5" fmla="*/ 2153249 w 3003413"/>
                <a:gd name="connsiteY5" fmla="*/ 276563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827872 w 3003413"/>
                <a:gd name="connsiteY4" fmla="*/ 1059646 h 1460732"/>
                <a:gd name="connsiteX5" fmla="*/ 2153249 w 3003413"/>
                <a:gd name="connsiteY5" fmla="*/ 276563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827872 w 3003413"/>
                <a:gd name="connsiteY4" fmla="*/ 1059646 h 1460732"/>
                <a:gd name="connsiteX5" fmla="*/ 2153249 w 3003413"/>
                <a:gd name="connsiteY5" fmla="*/ 276563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827872 w 3003413"/>
                <a:gd name="connsiteY4" fmla="*/ 1059646 h 1460732"/>
                <a:gd name="connsiteX5" fmla="*/ 2153249 w 3003413"/>
                <a:gd name="connsiteY5" fmla="*/ 276563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827872 w 3003413"/>
                <a:gd name="connsiteY4" fmla="*/ 1059646 h 1460732"/>
                <a:gd name="connsiteX5" fmla="*/ 2225912 w 3003413"/>
                <a:gd name="connsiteY5" fmla="*/ 276120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827872 w 3003413"/>
                <a:gd name="connsiteY4" fmla="*/ 1059646 h 1460732"/>
                <a:gd name="connsiteX5" fmla="*/ 2225912 w 3003413"/>
                <a:gd name="connsiteY5" fmla="*/ 276120 h 1460732"/>
                <a:gd name="connsiteX6" fmla="*/ 1308785 w 3003413"/>
                <a:gd name="connsiteY6" fmla="*/ 288384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118295 h 1460732"/>
                <a:gd name="connsiteX1" fmla="*/ 1212977 w 3003413"/>
                <a:gd name="connsiteY1" fmla="*/ 122570 h 1460732"/>
                <a:gd name="connsiteX2" fmla="*/ 2257734 w 3003413"/>
                <a:gd name="connsiteY2" fmla="*/ 120702 h 1460732"/>
                <a:gd name="connsiteX3" fmla="*/ 2961041 w 3003413"/>
                <a:gd name="connsiteY3" fmla="*/ 1063620 h 1460732"/>
                <a:gd name="connsiteX4" fmla="*/ 2827872 w 3003413"/>
                <a:gd name="connsiteY4" fmla="*/ 1059646 h 1460732"/>
                <a:gd name="connsiteX5" fmla="*/ 2225912 w 3003413"/>
                <a:gd name="connsiteY5" fmla="*/ 276120 h 1460732"/>
                <a:gd name="connsiteX6" fmla="*/ 1289125 w 3003413"/>
                <a:gd name="connsiteY6" fmla="*/ 256867 h 1460732"/>
                <a:gd name="connsiteX7" fmla="*/ 352900 w 3003413"/>
                <a:gd name="connsiteY7" fmla="*/ 1101598 h 1460732"/>
                <a:gd name="connsiteX8" fmla="*/ 887932 w 3003413"/>
                <a:gd name="connsiteY8" fmla="*/ 971928 h 1460732"/>
                <a:gd name="connsiteX9" fmla="*/ 836802 w 3003413"/>
                <a:gd name="connsiteY9" fmla="*/ 1153276 h 1460732"/>
                <a:gd name="connsiteX10" fmla="*/ 153053 w 3003413"/>
                <a:gd name="connsiteY10" fmla="*/ 1118295 h 1460732"/>
                <a:gd name="connsiteX0" fmla="*/ 153053 w 3003413"/>
                <a:gd name="connsiteY0" fmla="*/ 1084569 h 1427006"/>
                <a:gd name="connsiteX1" fmla="*/ 1212977 w 3003413"/>
                <a:gd name="connsiteY1" fmla="*/ 88844 h 1427006"/>
                <a:gd name="connsiteX2" fmla="*/ 2257734 w 3003413"/>
                <a:gd name="connsiteY2" fmla="*/ 86976 h 1427006"/>
                <a:gd name="connsiteX3" fmla="*/ 2961041 w 3003413"/>
                <a:gd name="connsiteY3" fmla="*/ 1029894 h 1427006"/>
                <a:gd name="connsiteX4" fmla="*/ 2827872 w 3003413"/>
                <a:gd name="connsiteY4" fmla="*/ 1025920 h 1427006"/>
                <a:gd name="connsiteX5" fmla="*/ 2225912 w 3003413"/>
                <a:gd name="connsiteY5" fmla="*/ 242394 h 1427006"/>
                <a:gd name="connsiteX6" fmla="*/ 1289125 w 3003413"/>
                <a:gd name="connsiteY6" fmla="*/ 223141 h 1427006"/>
                <a:gd name="connsiteX7" fmla="*/ 352900 w 3003413"/>
                <a:gd name="connsiteY7" fmla="*/ 1067872 h 1427006"/>
                <a:gd name="connsiteX8" fmla="*/ 887932 w 3003413"/>
                <a:gd name="connsiteY8" fmla="*/ 938202 h 1427006"/>
                <a:gd name="connsiteX9" fmla="*/ 836802 w 3003413"/>
                <a:gd name="connsiteY9" fmla="*/ 1119550 h 1427006"/>
                <a:gd name="connsiteX10" fmla="*/ 153053 w 3003413"/>
                <a:gd name="connsiteY10" fmla="*/ 1084569 h 1427006"/>
                <a:gd name="connsiteX0" fmla="*/ 153053 w 3003413"/>
                <a:gd name="connsiteY0" fmla="*/ 1073561 h 1415998"/>
                <a:gd name="connsiteX1" fmla="*/ 1212977 w 3003413"/>
                <a:gd name="connsiteY1" fmla="*/ 77836 h 1415998"/>
                <a:gd name="connsiteX2" fmla="*/ 2283147 w 3003413"/>
                <a:gd name="connsiteY2" fmla="*/ 86976 h 1415998"/>
                <a:gd name="connsiteX3" fmla="*/ 2961041 w 3003413"/>
                <a:gd name="connsiteY3" fmla="*/ 1018886 h 1415998"/>
                <a:gd name="connsiteX4" fmla="*/ 2827872 w 3003413"/>
                <a:gd name="connsiteY4" fmla="*/ 1014912 h 1415998"/>
                <a:gd name="connsiteX5" fmla="*/ 2225912 w 3003413"/>
                <a:gd name="connsiteY5" fmla="*/ 231386 h 1415998"/>
                <a:gd name="connsiteX6" fmla="*/ 1289125 w 3003413"/>
                <a:gd name="connsiteY6" fmla="*/ 212133 h 1415998"/>
                <a:gd name="connsiteX7" fmla="*/ 352900 w 3003413"/>
                <a:gd name="connsiteY7" fmla="*/ 1056864 h 1415998"/>
                <a:gd name="connsiteX8" fmla="*/ 887932 w 3003413"/>
                <a:gd name="connsiteY8" fmla="*/ 927194 h 1415998"/>
                <a:gd name="connsiteX9" fmla="*/ 836802 w 3003413"/>
                <a:gd name="connsiteY9" fmla="*/ 1108542 h 1415998"/>
                <a:gd name="connsiteX10" fmla="*/ 153053 w 3003413"/>
                <a:gd name="connsiteY10" fmla="*/ 1073561 h 1415998"/>
                <a:gd name="connsiteX0" fmla="*/ 153053 w 3003413"/>
                <a:gd name="connsiteY0" fmla="*/ 1073561 h 1415998"/>
                <a:gd name="connsiteX1" fmla="*/ 1212977 w 3003413"/>
                <a:gd name="connsiteY1" fmla="*/ 77836 h 1415998"/>
                <a:gd name="connsiteX2" fmla="*/ 2283147 w 3003413"/>
                <a:gd name="connsiteY2" fmla="*/ 86976 h 1415998"/>
                <a:gd name="connsiteX3" fmla="*/ 2961041 w 3003413"/>
                <a:gd name="connsiteY3" fmla="*/ 1018886 h 1415998"/>
                <a:gd name="connsiteX4" fmla="*/ 2827872 w 3003413"/>
                <a:gd name="connsiteY4" fmla="*/ 1014912 h 1415998"/>
                <a:gd name="connsiteX5" fmla="*/ 2225912 w 3003413"/>
                <a:gd name="connsiteY5" fmla="*/ 231386 h 1415998"/>
                <a:gd name="connsiteX6" fmla="*/ 1289125 w 3003413"/>
                <a:gd name="connsiteY6" fmla="*/ 212133 h 1415998"/>
                <a:gd name="connsiteX7" fmla="*/ 352900 w 3003413"/>
                <a:gd name="connsiteY7" fmla="*/ 1056864 h 1415998"/>
                <a:gd name="connsiteX8" fmla="*/ 887932 w 3003413"/>
                <a:gd name="connsiteY8" fmla="*/ 927194 h 1415998"/>
                <a:gd name="connsiteX9" fmla="*/ 836802 w 3003413"/>
                <a:gd name="connsiteY9" fmla="*/ 1108542 h 1415998"/>
                <a:gd name="connsiteX10" fmla="*/ 153053 w 3003413"/>
                <a:gd name="connsiteY10" fmla="*/ 1073561 h 1415998"/>
                <a:gd name="connsiteX0" fmla="*/ 153053 w 3003413"/>
                <a:gd name="connsiteY0" fmla="*/ 1073561 h 1415998"/>
                <a:gd name="connsiteX1" fmla="*/ 1212977 w 3003413"/>
                <a:gd name="connsiteY1" fmla="*/ 77836 h 1415998"/>
                <a:gd name="connsiteX2" fmla="*/ 2283147 w 3003413"/>
                <a:gd name="connsiteY2" fmla="*/ 86976 h 1415998"/>
                <a:gd name="connsiteX3" fmla="*/ 2961041 w 3003413"/>
                <a:gd name="connsiteY3" fmla="*/ 1018886 h 1415998"/>
                <a:gd name="connsiteX4" fmla="*/ 2827872 w 3003413"/>
                <a:gd name="connsiteY4" fmla="*/ 1014912 h 1415998"/>
                <a:gd name="connsiteX5" fmla="*/ 2225912 w 3003413"/>
                <a:gd name="connsiteY5" fmla="*/ 231386 h 1415998"/>
                <a:gd name="connsiteX6" fmla="*/ 1289125 w 3003413"/>
                <a:gd name="connsiteY6" fmla="*/ 212133 h 1415998"/>
                <a:gd name="connsiteX7" fmla="*/ 352900 w 3003413"/>
                <a:gd name="connsiteY7" fmla="*/ 1056864 h 1415998"/>
                <a:gd name="connsiteX8" fmla="*/ 887932 w 3003413"/>
                <a:gd name="connsiteY8" fmla="*/ 927194 h 1415998"/>
                <a:gd name="connsiteX9" fmla="*/ 836802 w 3003413"/>
                <a:gd name="connsiteY9" fmla="*/ 1108542 h 1415998"/>
                <a:gd name="connsiteX10" fmla="*/ 153053 w 3003413"/>
                <a:gd name="connsiteY10" fmla="*/ 1073561 h 1415998"/>
                <a:gd name="connsiteX0" fmla="*/ 153053 w 3003413"/>
                <a:gd name="connsiteY0" fmla="*/ 1099353 h 1441790"/>
                <a:gd name="connsiteX1" fmla="*/ 1212977 w 3003413"/>
                <a:gd name="connsiteY1" fmla="*/ 103628 h 1441790"/>
                <a:gd name="connsiteX2" fmla="*/ 2283147 w 3003413"/>
                <a:gd name="connsiteY2" fmla="*/ 112768 h 1441790"/>
                <a:gd name="connsiteX3" fmla="*/ 2961041 w 3003413"/>
                <a:gd name="connsiteY3" fmla="*/ 1044678 h 1441790"/>
                <a:gd name="connsiteX4" fmla="*/ 2827872 w 3003413"/>
                <a:gd name="connsiteY4" fmla="*/ 1040704 h 1441790"/>
                <a:gd name="connsiteX5" fmla="*/ 2225912 w 3003413"/>
                <a:gd name="connsiteY5" fmla="*/ 257178 h 1441790"/>
                <a:gd name="connsiteX6" fmla="*/ 1289125 w 3003413"/>
                <a:gd name="connsiteY6" fmla="*/ 237925 h 1441790"/>
                <a:gd name="connsiteX7" fmla="*/ 352900 w 3003413"/>
                <a:gd name="connsiteY7" fmla="*/ 1082656 h 1441790"/>
                <a:gd name="connsiteX8" fmla="*/ 887932 w 3003413"/>
                <a:gd name="connsiteY8" fmla="*/ 952986 h 1441790"/>
                <a:gd name="connsiteX9" fmla="*/ 836802 w 3003413"/>
                <a:gd name="connsiteY9" fmla="*/ 1134334 h 1441790"/>
                <a:gd name="connsiteX10" fmla="*/ 153053 w 3003413"/>
                <a:gd name="connsiteY10" fmla="*/ 1099353 h 1441790"/>
                <a:gd name="connsiteX0" fmla="*/ 153053 w 3003413"/>
                <a:gd name="connsiteY0" fmla="*/ 1124519 h 1466956"/>
                <a:gd name="connsiteX1" fmla="*/ 1212977 w 3003413"/>
                <a:gd name="connsiteY1" fmla="*/ 128794 h 1466956"/>
                <a:gd name="connsiteX2" fmla="*/ 2283147 w 3003413"/>
                <a:gd name="connsiteY2" fmla="*/ 137934 h 1466956"/>
                <a:gd name="connsiteX3" fmla="*/ 2961041 w 3003413"/>
                <a:gd name="connsiteY3" fmla="*/ 1069844 h 1466956"/>
                <a:gd name="connsiteX4" fmla="*/ 2827872 w 3003413"/>
                <a:gd name="connsiteY4" fmla="*/ 1065870 h 1466956"/>
                <a:gd name="connsiteX5" fmla="*/ 2225912 w 3003413"/>
                <a:gd name="connsiteY5" fmla="*/ 282344 h 1466956"/>
                <a:gd name="connsiteX6" fmla="*/ 1289125 w 3003413"/>
                <a:gd name="connsiteY6" fmla="*/ 263091 h 1466956"/>
                <a:gd name="connsiteX7" fmla="*/ 352900 w 3003413"/>
                <a:gd name="connsiteY7" fmla="*/ 1107822 h 1466956"/>
                <a:gd name="connsiteX8" fmla="*/ 887932 w 3003413"/>
                <a:gd name="connsiteY8" fmla="*/ 978152 h 1466956"/>
                <a:gd name="connsiteX9" fmla="*/ 836802 w 3003413"/>
                <a:gd name="connsiteY9" fmla="*/ 1159500 h 1466956"/>
                <a:gd name="connsiteX10" fmla="*/ 153053 w 3003413"/>
                <a:gd name="connsiteY10" fmla="*/ 1124519 h 1466956"/>
                <a:gd name="connsiteX0" fmla="*/ 153053 w 3003413"/>
                <a:gd name="connsiteY0" fmla="*/ 1124519 h 1466956"/>
                <a:gd name="connsiteX1" fmla="*/ 1230403 w 3003413"/>
                <a:gd name="connsiteY1" fmla="*/ 124138 h 1466956"/>
                <a:gd name="connsiteX2" fmla="*/ 2283147 w 3003413"/>
                <a:gd name="connsiteY2" fmla="*/ 137934 h 1466956"/>
                <a:gd name="connsiteX3" fmla="*/ 2961041 w 3003413"/>
                <a:gd name="connsiteY3" fmla="*/ 1069844 h 1466956"/>
                <a:gd name="connsiteX4" fmla="*/ 2827872 w 3003413"/>
                <a:gd name="connsiteY4" fmla="*/ 1065870 h 1466956"/>
                <a:gd name="connsiteX5" fmla="*/ 2225912 w 3003413"/>
                <a:gd name="connsiteY5" fmla="*/ 282344 h 1466956"/>
                <a:gd name="connsiteX6" fmla="*/ 1289125 w 3003413"/>
                <a:gd name="connsiteY6" fmla="*/ 263091 h 1466956"/>
                <a:gd name="connsiteX7" fmla="*/ 352900 w 3003413"/>
                <a:gd name="connsiteY7" fmla="*/ 1107822 h 1466956"/>
                <a:gd name="connsiteX8" fmla="*/ 887932 w 3003413"/>
                <a:gd name="connsiteY8" fmla="*/ 978152 h 1466956"/>
                <a:gd name="connsiteX9" fmla="*/ 836802 w 3003413"/>
                <a:gd name="connsiteY9" fmla="*/ 1159500 h 1466956"/>
                <a:gd name="connsiteX10" fmla="*/ 153053 w 3003413"/>
                <a:gd name="connsiteY10" fmla="*/ 1124519 h 1466956"/>
                <a:gd name="connsiteX0" fmla="*/ 153053 w 3003413"/>
                <a:gd name="connsiteY0" fmla="*/ 1124519 h 1466956"/>
                <a:gd name="connsiteX1" fmla="*/ 1230403 w 3003413"/>
                <a:gd name="connsiteY1" fmla="*/ 124138 h 1466956"/>
                <a:gd name="connsiteX2" fmla="*/ 2283147 w 3003413"/>
                <a:gd name="connsiteY2" fmla="*/ 137934 h 1466956"/>
                <a:gd name="connsiteX3" fmla="*/ 2961041 w 3003413"/>
                <a:gd name="connsiteY3" fmla="*/ 1069844 h 1466956"/>
                <a:gd name="connsiteX4" fmla="*/ 2827872 w 3003413"/>
                <a:gd name="connsiteY4" fmla="*/ 1065870 h 1466956"/>
                <a:gd name="connsiteX5" fmla="*/ 2225912 w 3003413"/>
                <a:gd name="connsiteY5" fmla="*/ 282344 h 1466956"/>
                <a:gd name="connsiteX6" fmla="*/ 1289125 w 3003413"/>
                <a:gd name="connsiteY6" fmla="*/ 263091 h 1466956"/>
                <a:gd name="connsiteX7" fmla="*/ 352900 w 3003413"/>
                <a:gd name="connsiteY7" fmla="*/ 1107822 h 1466956"/>
                <a:gd name="connsiteX8" fmla="*/ 887932 w 3003413"/>
                <a:gd name="connsiteY8" fmla="*/ 978152 h 1466956"/>
                <a:gd name="connsiteX9" fmla="*/ 836802 w 3003413"/>
                <a:gd name="connsiteY9" fmla="*/ 1159500 h 1466956"/>
                <a:gd name="connsiteX10" fmla="*/ 153053 w 3003413"/>
                <a:gd name="connsiteY10" fmla="*/ 1124519 h 1466956"/>
                <a:gd name="connsiteX0" fmla="*/ 153053 w 3003413"/>
                <a:gd name="connsiteY0" fmla="*/ 1124519 h 1466956"/>
                <a:gd name="connsiteX1" fmla="*/ 1230403 w 3003413"/>
                <a:gd name="connsiteY1" fmla="*/ 124138 h 1466956"/>
                <a:gd name="connsiteX2" fmla="*/ 2283147 w 3003413"/>
                <a:gd name="connsiteY2" fmla="*/ 137934 h 1466956"/>
                <a:gd name="connsiteX3" fmla="*/ 2961041 w 3003413"/>
                <a:gd name="connsiteY3" fmla="*/ 1069844 h 1466956"/>
                <a:gd name="connsiteX4" fmla="*/ 2827872 w 3003413"/>
                <a:gd name="connsiteY4" fmla="*/ 1065870 h 1466956"/>
                <a:gd name="connsiteX5" fmla="*/ 2225912 w 3003413"/>
                <a:gd name="connsiteY5" fmla="*/ 282344 h 1466956"/>
                <a:gd name="connsiteX6" fmla="*/ 1289125 w 3003413"/>
                <a:gd name="connsiteY6" fmla="*/ 263091 h 1466956"/>
                <a:gd name="connsiteX7" fmla="*/ 352900 w 3003413"/>
                <a:gd name="connsiteY7" fmla="*/ 1107822 h 1466956"/>
                <a:gd name="connsiteX8" fmla="*/ 887932 w 3003413"/>
                <a:gd name="connsiteY8" fmla="*/ 978152 h 1466956"/>
                <a:gd name="connsiteX9" fmla="*/ 836802 w 3003413"/>
                <a:gd name="connsiteY9" fmla="*/ 1159500 h 1466956"/>
                <a:gd name="connsiteX10" fmla="*/ 153053 w 3003413"/>
                <a:gd name="connsiteY10" fmla="*/ 1124519 h 1466956"/>
                <a:gd name="connsiteX0" fmla="*/ 153053 w 3003413"/>
                <a:gd name="connsiteY0" fmla="*/ 1124519 h 1466956"/>
                <a:gd name="connsiteX1" fmla="*/ 1230403 w 3003413"/>
                <a:gd name="connsiteY1" fmla="*/ 124138 h 1466956"/>
                <a:gd name="connsiteX2" fmla="*/ 2283147 w 3003413"/>
                <a:gd name="connsiteY2" fmla="*/ 137934 h 1466956"/>
                <a:gd name="connsiteX3" fmla="*/ 2961041 w 3003413"/>
                <a:gd name="connsiteY3" fmla="*/ 1069844 h 1466956"/>
                <a:gd name="connsiteX4" fmla="*/ 2827872 w 3003413"/>
                <a:gd name="connsiteY4" fmla="*/ 1065870 h 1466956"/>
                <a:gd name="connsiteX5" fmla="*/ 2225912 w 3003413"/>
                <a:gd name="connsiteY5" fmla="*/ 282344 h 1466956"/>
                <a:gd name="connsiteX6" fmla="*/ 1289125 w 3003413"/>
                <a:gd name="connsiteY6" fmla="*/ 263091 h 1466956"/>
                <a:gd name="connsiteX7" fmla="*/ 352900 w 3003413"/>
                <a:gd name="connsiteY7" fmla="*/ 1107822 h 1466956"/>
                <a:gd name="connsiteX8" fmla="*/ 887932 w 3003413"/>
                <a:gd name="connsiteY8" fmla="*/ 978152 h 1466956"/>
                <a:gd name="connsiteX9" fmla="*/ 836802 w 3003413"/>
                <a:gd name="connsiteY9" fmla="*/ 1159500 h 1466956"/>
                <a:gd name="connsiteX10" fmla="*/ 153053 w 3003413"/>
                <a:gd name="connsiteY10" fmla="*/ 1124519 h 1466956"/>
                <a:gd name="connsiteX0" fmla="*/ 153053 w 3003413"/>
                <a:gd name="connsiteY0" fmla="*/ 1091809 h 1434246"/>
                <a:gd name="connsiteX1" fmla="*/ 1230403 w 3003413"/>
                <a:gd name="connsiteY1" fmla="*/ 91428 h 1434246"/>
                <a:gd name="connsiteX2" fmla="*/ 2283147 w 3003413"/>
                <a:gd name="connsiteY2" fmla="*/ 105224 h 1434246"/>
                <a:gd name="connsiteX3" fmla="*/ 2961041 w 3003413"/>
                <a:gd name="connsiteY3" fmla="*/ 1037134 h 1434246"/>
                <a:gd name="connsiteX4" fmla="*/ 2827872 w 3003413"/>
                <a:gd name="connsiteY4" fmla="*/ 1033160 h 1434246"/>
                <a:gd name="connsiteX5" fmla="*/ 2225912 w 3003413"/>
                <a:gd name="connsiteY5" fmla="*/ 249634 h 1434246"/>
                <a:gd name="connsiteX6" fmla="*/ 1289125 w 3003413"/>
                <a:gd name="connsiteY6" fmla="*/ 230381 h 1434246"/>
                <a:gd name="connsiteX7" fmla="*/ 352900 w 3003413"/>
                <a:gd name="connsiteY7" fmla="*/ 1075112 h 1434246"/>
                <a:gd name="connsiteX8" fmla="*/ 887932 w 3003413"/>
                <a:gd name="connsiteY8" fmla="*/ 945442 h 1434246"/>
                <a:gd name="connsiteX9" fmla="*/ 836802 w 3003413"/>
                <a:gd name="connsiteY9" fmla="*/ 1126790 h 1434246"/>
                <a:gd name="connsiteX10" fmla="*/ 153053 w 3003413"/>
                <a:gd name="connsiteY10" fmla="*/ 1091809 h 1434246"/>
                <a:gd name="connsiteX0" fmla="*/ 153053 w 3003413"/>
                <a:gd name="connsiteY0" fmla="*/ 1108165 h 1450602"/>
                <a:gd name="connsiteX1" fmla="*/ 1230403 w 3003413"/>
                <a:gd name="connsiteY1" fmla="*/ 107784 h 1450602"/>
                <a:gd name="connsiteX2" fmla="*/ 2283147 w 3003413"/>
                <a:gd name="connsiteY2" fmla="*/ 121580 h 1450602"/>
                <a:gd name="connsiteX3" fmla="*/ 2961041 w 3003413"/>
                <a:gd name="connsiteY3" fmla="*/ 1053490 h 1450602"/>
                <a:gd name="connsiteX4" fmla="*/ 2827872 w 3003413"/>
                <a:gd name="connsiteY4" fmla="*/ 1049516 h 1450602"/>
                <a:gd name="connsiteX5" fmla="*/ 2225912 w 3003413"/>
                <a:gd name="connsiteY5" fmla="*/ 265990 h 1450602"/>
                <a:gd name="connsiteX6" fmla="*/ 1289125 w 3003413"/>
                <a:gd name="connsiteY6" fmla="*/ 246737 h 1450602"/>
                <a:gd name="connsiteX7" fmla="*/ 352900 w 3003413"/>
                <a:gd name="connsiteY7" fmla="*/ 1091468 h 1450602"/>
                <a:gd name="connsiteX8" fmla="*/ 887932 w 3003413"/>
                <a:gd name="connsiteY8" fmla="*/ 961798 h 1450602"/>
                <a:gd name="connsiteX9" fmla="*/ 836802 w 3003413"/>
                <a:gd name="connsiteY9" fmla="*/ 1143146 h 1450602"/>
                <a:gd name="connsiteX10" fmla="*/ 153053 w 3003413"/>
                <a:gd name="connsiteY10" fmla="*/ 1108165 h 1450602"/>
                <a:gd name="connsiteX0" fmla="*/ 153053 w 3003413"/>
                <a:gd name="connsiteY0" fmla="*/ 1131064 h 1473501"/>
                <a:gd name="connsiteX1" fmla="*/ 1230403 w 3003413"/>
                <a:gd name="connsiteY1" fmla="*/ 130683 h 1473501"/>
                <a:gd name="connsiteX2" fmla="*/ 2283147 w 3003413"/>
                <a:gd name="connsiteY2" fmla="*/ 144479 h 1473501"/>
                <a:gd name="connsiteX3" fmla="*/ 2961041 w 3003413"/>
                <a:gd name="connsiteY3" fmla="*/ 1076389 h 1473501"/>
                <a:gd name="connsiteX4" fmla="*/ 2827872 w 3003413"/>
                <a:gd name="connsiteY4" fmla="*/ 1072415 h 1473501"/>
                <a:gd name="connsiteX5" fmla="*/ 2225912 w 3003413"/>
                <a:gd name="connsiteY5" fmla="*/ 288889 h 1473501"/>
                <a:gd name="connsiteX6" fmla="*/ 1289125 w 3003413"/>
                <a:gd name="connsiteY6" fmla="*/ 269636 h 1473501"/>
                <a:gd name="connsiteX7" fmla="*/ 352900 w 3003413"/>
                <a:gd name="connsiteY7" fmla="*/ 1114367 h 1473501"/>
                <a:gd name="connsiteX8" fmla="*/ 887932 w 3003413"/>
                <a:gd name="connsiteY8" fmla="*/ 984697 h 1473501"/>
                <a:gd name="connsiteX9" fmla="*/ 836802 w 3003413"/>
                <a:gd name="connsiteY9" fmla="*/ 1166045 h 1473501"/>
                <a:gd name="connsiteX10" fmla="*/ 153053 w 3003413"/>
                <a:gd name="connsiteY10" fmla="*/ 1131064 h 1473501"/>
                <a:gd name="connsiteX0" fmla="*/ 153053 w 3003413"/>
                <a:gd name="connsiteY0" fmla="*/ 1091300 h 1433737"/>
                <a:gd name="connsiteX1" fmla="*/ 1230403 w 3003413"/>
                <a:gd name="connsiteY1" fmla="*/ 90919 h 1433737"/>
                <a:gd name="connsiteX2" fmla="*/ 2283147 w 3003413"/>
                <a:gd name="connsiteY2" fmla="*/ 104715 h 1433737"/>
                <a:gd name="connsiteX3" fmla="*/ 2961041 w 3003413"/>
                <a:gd name="connsiteY3" fmla="*/ 1036625 h 1433737"/>
                <a:gd name="connsiteX4" fmla="*/ 2827872 w 3003413"/>
                <a:gd name="connsiteY4" fmla="*/ 1032651 h 1433737"/>
                <a:gd name="connsiteX5" fmla="*/ 2225912 w 3003413"/>
                <a:gd name="connsiteY5" fmla="*/ 249125 h 1433737"/>
                <a:gd name="connsiteX6" fmla="*/ 1289125 w 3003413"/>
                <a:gd name="connsiteY6" fmla="*/ 229872 h 1433737"/>
                <a:gd name="connsiteX7" fmla="*/ 352900 w 3003413"/>
                <a:gd name="connsiteY7" fmla="*/ 1074603 h 1433737"/>
                <a:gd name="connsiteX8" fmla="*/ 887932 w 3003413"/>
                <a:gd name="connsiteY8" fmla="*/ 944933 h 1433737"/>
                <a:gd name="connsiteX9" fmla="*/ 836802 w 3003413"/>
                <a:gd name="connsiteY9" fmla="*/ 1126281 h 1433737"/>
                <a:gd name="connsiteX10" fmla="*/ 153053 w 3003413"/>
                <a:gd name="connsiteY10" fmla="*/ 1091300 h 1433737"/>
                <a:gd name="connsiteX0" fmla="*/ 153053 w 3003413"/>
                <a:gd name="connsiteY0" fmla="*/ 1106145 h 1448582"/>
                <a:gd name="connsiteX1" fmla="*/ 1230403 w 3003413"/>
                <a:gd name="connsiteY1" fmla="*/ 105764 h 1448582"/>
                <a:gd name="connsiteX2" fmla="*/ 2236958 w 3003413"/>
                <a:gd name="connsiteY2" fmla="*/ 104715 h 1448582"/>
                <a:gd name="connsiteX3" fmla="*/ 2961041 w 3003413"/>
                <a:gd name="connsiteY3" fmla="*/ 1051470 h 1448582"/>
                <a:gd name="connsiteX4" fmla="*/ 2827872 w 3003413"/>
                <a:gd name="connsiteY4" fmla="*/ 1047496 h 1448582"/>
                <a:gd name="connsiteX5" fmla="*/ 2225912 w 3003413"/>
                <a:gd name="connsiteY5" fmla="*/ 263970 h 1448582"/>
                <a:gd name="connsiteX6" fmla="*/ 1289125 w 3003413"/>
                <a:gd name="connsiteY6" fmla="*/ 244717 h 1448582"/>
                <a:gd name="connsiteX7" fmla="*/ 352900 w 3003413"/>
                <a:gd name="connsiteY7" fmla="*/ 1089448 h 1448582"/>
                <a:gd name="connsiteX8" fmla="*/ 887932 w 3003413"/>
                <a:gd name="connsiteY8" fmla="*/ 959778 h 1448582"/>
                <a:gd name="connsiteX9" fmla="*/ 836802 w 3003413"/>
                <a:gd name="connsiteY9" fmla="*/ 1141126 h 1448582"/>
                <a:gd name="connsiteX10" fmla="*/ 153053 w 3003413"/>
                <a:gd name="connsiteY10" fmla="*/ 1106145 h 1448582"/>
                <a:gd name="connsiteX0" fmla="*/ 153053 w 3003413"/>
                <a:gd name="connsiteY0" fmla="*/ 1106145 h 1448582"/>
                <a:gd name="connsiteX1" fmla="*/ 1230403 w 3003413"/>
                <a:gd name="connsiteY1" fmla="*/ 105764 h 1448582"/>
                <a:gd name="connsiteX2" fmla="*/ 2236958 w 3003413"/>
                <a:gd name="connsiteY2" fmla="*/ 104715 h 1448582"/>
                <a:gd name="connsiteX3" fmla="*/ 2961041 w 3003413"/>
                <a:gd name="connsiteY3" fmla="*/ 1051470 h 1448582"/>
                <a:gd name="connsiteX4" fmla="*/ 2827872 w 3003413"/>
                <a:gd name="connsiteY4" fmla="*/ 1047496 h 1448582"/>
                <a:gd name="connsiteX5" fmla="*/ 2225912 w 3003413"/>
                <a:gd name="connsiteY5" fmla="*/ 263970 h 1448582"/>
                <a:gd name="connsiteX6" fmla="*/ 1289125 w 3003413"/>
                <a:gd name="connsiteY6" fmla="*/ 244717 h 1448582"/>
                <a:gd name="connsiteX7" fmla="*/ 352900 w 3003413"/>
                <a:gd name="connsiteY7" fmla="*/ 1089448 h 1448582"/>
                <a:gd name="connsiteX8" fmla="*/ 887932 w 3003413"/>
                <a:gd name="connsiteY8" fmla="*/ 959778 h 1448582"/>
                <a:gd name="connsiteX9" fmla="*/ 836802 w 3003413"/>
                <a:gd name="connsiteY9" fmla="*/ 1141126 h 1448582"/>
                <a:gd name="connsiteX10" fmla="*/ 153053 w 3003413"/>
                <a:gd name="connsiteY10" fmla="*/ 1106145 h 1448582"/>
                <a:gd name="connsiteX0" fmla="*/ 153053 w 3003413"/>
                <a:gd name="connsiteY0" fmla="*/ 1106145 h 1448582"/>
                <a:gd name="connsiteX1" fmla="*/ 1230403 w 3003413"/>
                <a:gd name="connsiteY1" fmla="*/ 105764 h 1448582"/>
                <a:gd name="connsiteX2" fmla="*/ 2236958 w 3003413"/>
                <a:gd name="connsiteY2" fmla="*/ 104715 h 1448582"/>
                <a:gd name="connsiteX3" fmla="*/ 2961041 w 3003413"/>
                <a:gd name="connsiteY3" fmla="*/ 1051470 h 1448582"/>
                <a:gd name="connsiteX4" fmla="*/ 2827872 w 3003413"/>
                <a:gd name="connsiteY4" fmla="*/ 1047496 h 1448582"/>
                <a:gd name="connsiteX5" fmla="*/ 2225912 w 3003413"/>
                <a:gd name="connsiteY5" fmla="*/ 263970 h 1448582"/>
                <a:gd name="connsiteX6" fmla="*/ 1289125 w 3003413"/>
                <a:gd name="connsiteY6" fmla="*/ 244717 h 1448582"/>
                <a:gd name="connsiteX7" fmla="*/ 352900 w 3003413"/>
                <a:gd name="connsiteY7" fmla="*/ 1089448 h 1448582"/>
                <a:gd name="connsiteX8" fmla="*/ 887932 w 3003413"/>
                <a:gd name="connsiteY8" fmla="*/ 959778 h 1448582"/>
                <a:gd name="connsiteX9" fmla="*/ 836802 w 3003413"/>
                <a:gd name="connsiteY9" fmla="*/ 1141126 h 1448582"/>
                <a:gd name="connsiteX10" fmla="*/ 153053 w 3003413"/>
                <a:gd name="connsiteY10" fmla="*/ 1106145 h 1448582"/>
                <a:gd name="connsiteX0" fmla="*/ 153053 w 3003413"/>
                <a:gd name="connsiteY0" fmla="*/ 1106145 h 1448582"/>
                <a:gd name="connsiteX1" fmla="*/ 1230403 w 3003413"/>
                <a:gd name="connsiteY1" fmla="*/ 105764 h 1448582"/>
                <a:gd name="connsiteX2" fmla="*/ 2236958 w 3003413"/>
                <a:gd name="connsiteY2" fmla="*/ 104715 h 1448582"/>
                <a:gd name="connsiteX3" fmla="*/ 2961041 w 3003413"/>
                <a:gd name="connsiteY3" fmla="*/ 1051470 h 1448582"/>
                <a:gd name="connsiteX4" fmla="*/ 2827872 w 3003413"/>
                <a:gd name="connsiteY4" fmla="*/ 1047496 h 1448582"/>
                <a:gd name="connsiteX5" fmla="*/ 2225912 w 3003413"/>
                <a:gd name="connsiteY5" fmla="*/ 263970 h 1448582"/>
                <a:gd name="connsiteX6" fmla="*/ 1289125 w 3003413"/>
                <a:gd name="connsiteY6" fmla="*/ 244717 h 1448582"/>
                <a:gd name="connsiteX7" fmla="*/ 352900 w 3003413"/>
                <a:gd name="connsiteY7" fmla="*/ 1089448 h 1448582"/>
                <a:gd name="connsiteX8" fmla="*/ 887932 w 3003413"/>
                <a:gd name="connsiteY8" fmla="*/ 959778 h 1448582"/>
                <a:gd name="connsiteX9" fmla="*/ 836802 w 3003413"/>
                <a:gd name="connsiteY9" fmla="*/ 1141126 h 1448582"/>
                <a:gd name="connsiteX10" fmla="*/ 153053 w 3003413"/>
                <a:gd name="connsiteY10" fmla="*/ 1106145 h 1448582"/>
                <a:gd name="connsiteX0" fmla="*/ 153053 w 3003413"/>
                <a:gd name="connsiteY0" fmla="*/ 1106145 h 1448582"/>
                <a:gd name="connsiteX1" fmla="*/ 1230403 w 3003413"/>
                <a:gd name="connsiteY1" fmla="*/ 105764 h 1448582"/>
                <a:gd name="connsiteX2" fmla="*/ 2236958 w 3003413"/>
                <a:gd name="connsiteY2" fmla="*/ 104715 h 1448582"/>
                <a:gd name="connsiteX3" fmla="*/ 2961041 w 3003413"/>
                <a:gd name="connsiteY3" fmla="*/ 1051470 h 1448582"/>
                <a:gd name="connsiteX4" fmla="*/ 2827872 w 3003413"/>
                <a:gd name="connsiteY4" fmla="*/ 1047496 h 1448582"/>
                <a:gd name="connsiteX5" fmla="*/ 2225912 w 3003413"/>
                <a:gd name="connsiteY5" fmla="*/ 263970 h 1448582"/>
                <a:gd name="connsiteX6" fmla="*/ 1289125 w 3003413"/>
                <a:gd name="connsiteY6" fmla="*/ 244717 h 1448582"/>
                <a:gd name="connsiteX7" fmla="*/ 352900 w 3003413"/>
                <a:gd name="connsiteY7" fmla="*/ 1089448 h 1448582"/>
                <a:gd name="connsiteX8" fmla="*/ 887932 w 3003413"/>
                <a:gd name="connsiteY8" fmla="*/ 959778 h 1448582"/>
                <a:gd name="connsiteX9" fmla="*/ 836802 w 3003413"/>
                <a:gd name="connsiteY9" fmla="*/ 1141126 h 1448582"/>
                <a:gd name="connsiteX10" fmla="*/ 153053 w 3003413"/>
                <a:gd name="connsiteY10" fmla="*/ 1106145 h 1448582"/>
                <a:gd name="connsiteX0" fmla="*/ 153053 w 3003413"/>
                <a:gd name="connsiteY0" fmla="*/ 1106145 h 1448582"/>
                <a:gd name="connsiteX1" fmla="*/ 1230403 w 3003413"/>
                <a:gd name="connsiteY1" fmla="*/ 105764 h 1448582"/>
                <a:gd name="connsiteX2" fmla="*/ 2236958 w 3003413"/>
                <a:gd name="connsiteY2" fmla="*/ 104715 h 1448582"/>
                <a:gd name="connsiteX3" fmla="*/ 2961041 w 3003413"/>
                <a:gd name="connsiteY3" fmla="*/ 1051470 h 1448582"/>
                <a:gd name="connsiteX4" fmla="*/ 2827872 w 3003413"/>
                <a:gd name="connsiteY4" fmla="*/ 1047496 h 1448582"/>
                <a:gd name="connsiteX5" fmla="*/ 2223287 w 3003413"/>
                <a:gd name="connsiteY5" fmla="*/ 237485 h 1448582"/>
                <a:gd name="connsiteX6" fmla="*/ 1289125 w 3003413"/>
                <a:gd name="connsiteY6" fmla="*/ 244717 h 1448582"/>
                <a:gd name="connsiteX7" fmla="*/ 352900 w 3003413"/>
                <a:gd name="connsiteY7" fmla="*/ 1089448 h 1448582"/>
                <a:gd name="connsiteX8" fmla="*/ 887932 w 3003413"/>
                <a:gd name="connsiteY8" fmla="*/ 959778 h 1448582"/>
                <a:gd name="connsiteX9" fmla="*/ 836802 w 3003413"/>
                <a:gd name="connsiteY9" fmla="*/ 1141126 h 1448582"/>
                <a:gd name="connsiteX10" fmla="*/ 153053 w 3003413"/>
                <a:gd name="connsiteY10" fmla="*/ 1106145 h 1448582"/>
                <a:gd name="connsiteX0" fmla="*/ 153053 w 3003413"/>
                <a:gd name="connsiteY0" fmla="*/ 1106145 h 1448582"/>
                <a:gd name="connsiteX1" fmla="*/ 1230403 w 3003413"/>
                <a:gd name="connsiteY1" fmla="*/ 105764 h 1448582"/>
                <a:gd name="connsiteX2" fmla="*/ 2236958 w 3003413"/>
                <a:gd name="connsiteY2" fmla="*/ 104715 h 1448582"/>
                <a:gd name="connsiteX3" fmla="*/ 2961041 w 3003413"/>
                <a:gd name="connsiteY3" fmla="*/ 1051470 h 1448582"/>
                <a:gd name="connsiteX4" fmla="*/ 2827872 w 3003413"/>
                <a:gd name="connsiteY4" fmla="*/ 1047496 h 1448582"/>
                <a:gd name="connsiteX5" fmla="*/ 2223287 w 3003413"/>
                <a:gd name="connsiteY5" fmla="*/ 237485 h 1448582"/>
                <a:gd name="connsiteX6" fmla="*/ 1289125 w 3003413"/>
                <a:gd name="connsiteY6" fmla="*/ 244717 h 1448582"/>
                <a:gd name="connsiteX7" fmla="*/ 352900 w 3003413"/>
                <a:gd name="connsiteY7" fmla="*/ 1089448 h 1448582"/>
                <a:gd name="connsiteX8" fmla="*/ 887932 w 3003413"/>
                <a:gd name="connsiteY8" fmla="*/ 959778 h 1448582"/>
                <a:gd name="connsiteX9" fmla="*/ 836802 w 3003413"/>
                <a:gd name="connsiteY9" fmla="*/ 1141126 h 1448582"/>
                <a:gd name="connsiteX10" fmla="*/ 153053 w 3003413"/>
                <a:gd name="connsiteY10" fmla="*/ 1106145 h 1448582"/>
                <a:gd name="connsiteX0" fmla="*/ 153053 w 3003413"/>
                <a:gd name="connsiteY0" fmla="*/ 1106145 h 1448582"/>
                <a:gd name="connsiteX1" fmla="*/ 1230403 w 3003413"/>
                <a:gd name="connsiteY1" fmla="*/ 105764 h 1448582"/>
                <a:gd name="connsiteX2" fmla="*/ 2236958 w 3003413"/>
                <a:gd name="connsiteY2" fmla="*/ 104715 h 1448582"/>
                <a:gd name="connsiteX3" fmla="*/ 2961041 w 3003413"/>
                <a:gd name="connsiteY3" fmla="*/ 1051470 h 1448582"/>
                <a:gd name="connsiteX4" fmla="*/ 2827872 w 3003413"/>
                <a:gd name="connsiteY4" fmla="*/ 1047496 h 1448582"/>
                <a:gd name="connsiteX5" fmla="*/ 2223287 w 3003413"/>
                <a:gd name="connsiteY5" fmla="*/ 237485 h 1448582"/>
                <a:gd name="connsiteX6" fmla="*/ 1289125 w 3003413"/>
                <a:gd name="connsiteY6" fmla="*/ 244717 h 1448582"/>
                <a:gd name="connsiteX7" fmla="*/ 352900 w 3003413"/>
                <a:gd name="connsiteY7" fmla="*/ 1089448 h 1448582"/>
                <a:gd name="connsiteX8" fmla="*/ 887932 w 3003413"/>
                <a:gd name="connsiteY8" fmla="*/ 959778 h 1448582"/>
                <a:gd name="connsiteX9" fmla="*/ 836802 w 3003413"/>
                <a:gd name="connsiteY9" fmla="*/ 1141126 h 1448582"/>
                <a:gd name="connsiteX10" fmla="*/ 153053 w 3003413"/>
                <a:gd name="connsiteY10" fmla="*/ 1106145 h 1448582"/>
                <a:gd name="connsiteX0" fmla="*/ 153053 w 2933319"/>
                <a:gd name="connsiteY0" fmla="*/ 1138856 h 1481293"/>
                <a:gd name="connsiteX1" fmla="*/ 1160309 w 2933319"/>
                <a:gd name="connsiteY1" fmla="*/ 105764 h 1481293"/>
                <a:gd name="connsiteX2" fmla="*/ 2166864 w 2933319"/>
                <a:gd name="connsiteY2" fmla="*/ 104715 h 1481293"/>
                <a:gd name="connsiteX3" fmla="*/ 2890947 w 2933319"/>
                <a:gd name="connsiteY3" fmla="*/ 1051470 h 1481293"/>
                <a:gd name="connsiteX4" fmla="*/ 2757778 w 2933319"/>
                <a:gd name="connsiteY4" fmla="*/ 1047496 h 1481293"/>
                <a:gd name="connsiteX5" fmla="*/ 2153193 w 2933319"/>
                <a:gd name="connsiteY5" fmla="*/ 237485 h 1481293"/>
                <a:gd name="connsiteX6" fmla="*/ 1219031 w 2933319"/>
                <a:gd name="connsiteY6" fmla="*/ 244717 h 1481293"/>
                <a:gd name="connsiteX7" fmla="*/ 282806 w 2933319"/>
                <a:gd name="connsiteY7" fmla="*/ 1089448 h 1481293"/>
                <a:gd name="connsiteX8" fmla="*/ 817838 w 2933319"/>
                <a:gd name="connsiteY8" fmla="*/ 959778 h 1481293"/>
                <a:gd name="connsiteX9" fmla="*/ 766708 w 2933319"/>
                <a:gd name="connsiteY9" fmla="*/ 1141126 h 1481293"/>
                <a:gd name="connsiteX10" fmla="*/ 153053 w 2933319"/>
                <a:gd name="connsiteY10" fmla="*/ 1138856 h 1481293"/>
                <a:gd name="connsiteX0" fmla="*/ 153053 w 2933319"/>
                <a:gd name="connsiteY0" fmla="*/ 1138856 h 1481293"/>
                <a:gd name="connsiteX1" fmla="*/ 1160309 w 2933319"/>
                <a:gd name="connsiteY1" fmla="*/ 105764 h 1481293"/>
                <a:gd name="connsiteX2" fmla="*/ 2166864 w 2933319"/>
                <a:gd name="connsiteY2" fmla="*/ 104715 h 1481293"/>
                <a:gd name="connsiteX3" fmla="*/ 2890947 w 2933319"/>
                <a:gd name="connsiteY3" fmla="*/ 1051470 h 1481293"/>
                <a:gd name="connsiteX4" fmla="*/ 2757778 w 2933319"/>
                <a:gd name="connsiteY4" fmla="*/ 1047496 h 1481293"/>
                <a:gd name="connsiteX5" fmla="*/ 2153193 w 2933319"/>
                <a:gd name="connsiteY5" fmla="*/ 237485 h 1481293"/>
                <a:gd name="connsiteX6" fmla="*/ 1219031 w 2933319"/>
                <a:gd name="connsiteY6" fmla="*/ 244717 h 1481293"/>
                <a:gd name="connsiteX7" fmla="*/ 282806 w 2933319"/>
                <a:gd name="connsiteY7" fmla="*/ 1089448 h 1481293"/>
                <a:gd name="connsiteX8" fmla="*/ 817838 w 2933319"/>
                <a:gd name="connsiteY8" fmla="*/ 959778 h 1481293"/>
                <a:gd name="connsiteX9" fmla="*/ 766708 w 2933319"/>
                <a:gd name="connsiteY9" fmla="*/ 1141126 h 1481293"/>
                <a:gd name="connsiteX10" fmla="*/ 153053 w 2933319"/>
                <a:gd name="connsiteY10" fmla="*/ 1138856 h 1481293"/>
                <a:gd name="connsiteX0" fmla="*/ 153053 w 2933319"/>
                <a:gd name="connsiteY0" fmla="*/ 1138856 h 1481293"/>
                <a:gd name="connsiteX1" fmla="*/ 1160309 w 2933319"/>
                <a:gd name="connsiteY1" fmla="*/ 105764 h 1481293"/>
                <a:gd name="connsiteX2" fmla="*/ 2166864 w 2933319"/>
                <a:gd name="connsiteY2" fmla="*/ 104715 h 1481293"/>
                <a:gd name="connsiteX3" fmla="*/ 2890947 w 2933319"/>
                <a:gd name="connsiteY3" fmla="*/ 1051470 h 1481293"/>
                <a:gd name="connsiteX4" fmla="*/ 2757778 w 2933319"/>
                <a:gd name="connsiteY4" fmla="*/ 1047496 h 1481293"/>
                <a:gd name="connsiteX5" fmla="*/ 2153193 w 2933319"/>
                <a:gd name="connsiteY5" fmla="*/ 237485 h 1481293"/>
                <a:gd name="connsiteX6" fmla="*/ 1219031 w 2933319"/>
                <a:gd name="connsiteY6" fmla="*/ 244717 h 1481293"/>
                <a:gd name="connsiteX7" fmla="*/ 282806 w 2933319"/>
                <a:gd name="connsiteY7" fmla="*/ 1089448 h 1481293"/>
                <a:gd name="connsiteX8" fmla="*/ 817838 w 2933319"/>
                <a:gd name="connsiteY8" fmla="*/ 959778 h 1481293"/>
                <a:gd name="connsiteX9" fmla="*/ 766708 w 2933319"/>
                <a:gd name="connsiteY9" fmla="*/ 1141126 h 1481293"/>
                <a:gd name="connsiteX10" fmla="*/ 153053 w 2933319"/>
                <a:gd name="connsiteY10" fmla="*/ 1138856 h 1481293"/>
                <a:gd name="connsiteX0" fmla="*/ 153053 w 2933319"/>
                <a:gd name="connsiteY0" fmla="*/ 1138856 h 1481293"/>
                <a:gd name="connsiteX1" fmla="*/ 1160309 w 2933319"/>
                <a:gd name="connsiteY1" fmla="*/ 105764 h 1481293"/>
                <a:gd name="connsiteX2" fmla="*/ 2166864 w 2933319"/>
                <a:gd name="connsiteY2" fmla="*/ 104715 h 1481293"/>
                <a:gd name="connsiteX3" fmla="*/ 2890947 w 2933319"/>
                <a:gd name="connsiteY3" fmla="*/ 1051470 h 1481293"/>
                <a:gd name="connsiteX4" fmla="*/ 2757778 w 2933319"/>
                <a:gd name="connsiteY4" fmla="*/ 1047496 h 1481293"/>
                <a:gd name="connsiteX5" fmla="*/ 2153193 w 2933319"/>
                <a:gd name="connsiteY5" fmla="*/ 237485 h 1481293"/>
                <a:gd name="connsiteX6" fmla="*/ 1219031 w 2933319"/>
                <a:gd name="connsiteY6" fmla="*/ 244717 h 1481293"/>
                <a:gd name="connsiteX7" fmla="*/ 282806 w 2933319"/>
                <a:gd name="connsiteY7" fmla="*/ 1089448 h 1481293"/>
                <a:gd name="connsiteX8" fmla="*/ 799239 w 2933319"/>
                <a:gd name="connsiteY8" fmla="*/ 962987 h 1481293"/>
                <a:gd name="connsiteX9" fmla="*/ 766708 w 2933319"/>
                <a:gd name="connsiteY9" fmla="*/ 1141126 h 1481293"/>
                <a:gd name="connsiteX10" fmla="*/ 153053 w 2933319"/>
                <a:gd name="connsiteY10" fmla="*/ 1138856 h 1481293"/>
                <a:gd name="connsiteX0" fmla="*/ 153053 w 2933319"/>
                <a:gd name="connsiteY0" fmla="*/ 1138856 h 1481293"/>
                <a:gd name="connsiteX1" fmla="*/ 1160309 w 2933319"/>
                <a:gd name="connsiteY1" fmla="*/ 105764 h 1481293"/>
                <a:gd name="connsiteX2" fmla="*/ 2166864 w 2933319"/>
                <a:gd name="connsiteY2" fmla="*/ 104715 h 1481293"/>
                <a:gd name="connsiteX3" fmla="*/ 2890947 w 2933319"/>
                <a:gd name="connsiteY3" fmla="*/ 1051470 h 1481293"/>
                <a:gd name="connsiteX4" fmla="*/ 2757778 w 2933319"/>
                <a:gd name="connsiteY4" fmla="*/ 1047496 h 1481293"/>
                <a:gd name="connsiteX5" fmla="*/ 2153193 w 2933319"/>
                <a:gd name="connsiteY5" fmla="*/ 237485 h 1481293"/>
                <a:gd name="connsiteX6" fmla="*/ 1219031 w 2933319"/>
                <a:gd name="connsiteY6" fmla="*/ 244717 h 1481293"/>
                <a:gd name="connsiteX7" fmla="*/ 282806 w 2933319"/>
                <a:gd name="connsiteY7" fmla="*/ 1089448 h 1481293"/>
                <a:gd name="connsiteX8" fmla="*/ 799239 w 2933319"/>
                <a:gd name="connsiteY8" fmla="*/ 962987 h 1481293"/>
                <a:gd name="connsiteX9" fmla="*/ 766708 w 2933319"/>
                <a:gd name="connsiteY9" fmla="*/ 1141126 h 1481293"/>
                <a:gd name="connsiteX10" fmla="*/ 153053 w 2933319"/>
                <a:gd name="connsiteY10" fmla="*/ 1138856 h 1481293"/>
                <a:gd name="connsiteX0" fmla="*/ 153053 w 2933319"/>
                <a:gd name="connsiteY0" fmla="*/ 1138856 h 1481293"/>
                <a:gd name="connsiteX1" fmla="*/ 1160309 w 2933319"/>
                <a:gd name="connsiteY1" fmla="*/ 105764 h 1481293"/>
                <a:gd name="connsiteX2" fmla="*/ 2166864 w 2933319"/>
                <a:gd name="connsiteY2" fmla="*/ 104715 h 1481293"/>
                <a:gd name="connsiteX3" fmla="*/ 2890947 w 2933319"/>
                <a:gd name="connsiteY3" fmla="*/ 1051470 h 1481293"/>
                <a:gd name="connsiteX4" fmla="*/ 2757778 w 2933319"/>
                <a:gd name="connsiteY4" fmla="*/ 1047496 h 1481293"/>
                <a:gd name="connsiteX5" fmla="*/ 2153193 w 2933319"/>
                <a:gd name="connsiteY5" fmla="*/ 237485 h 1481293"/>
                <a:gd name="connsiteX6" fmla="*/ 1219031 w 2933319"/>
                <a:gd name="connsiteY6" fmla="*/ 244717 h 1481293"/>
                <a:gd name="connsiteX7" fmla="*/ 282806 w 2933319"/>
                <a:gd name="connsiteY7" fmla="*/ 1089448 h 1481293"/>
                <a:gd name="connsiteX8" fmla="*/ 799239 w 2933319"/>
                <a:gd name="connsiteY8" fmla="*/ 962987 h 1481293"/>
                <a:gd name="connsiteX9" fmla="*/ 766708 w 2933319"/>
                <a:gd name="connsiteY9" fmla="*/ 1141126 h 1481293"/>
                <a:gd name="connsiteX10" fmla="*/ 153053 w 2933319"/>
                <a:gd name="connsiteY10" fmla="*/ 1138856 h 1481293"/>
                <a:gd name="connsiteX0" fmla="*/ 153053 w 2933319"/>
                <a:gd name="connsiteY0" fmla="*/ 1138856 h 1481293"/>
                <a:gd name="connsiteX1" fmla="*/ 1160309 w 2933319"/>
                <a:gd name="connsiteY1" fmla="*/ 105764 h 1481293"/>
                <a:gd name="connsiteX2" fmla="*/ 2166864 w 2933319"/>
                <a:gd name="connsiteY2" fmla="*/ 104715 h 1481293"/>
                <a:gd name="connsiteX3" fmla="*/ 2890947 w 2933319"/>
                <a:gd name="connsiteY3" fmla="*/ 1051470 h 1481293"/>
                <a:gd name="connsiteX4" fmla="*/ 2757778 w 2933319"/>
                <a:gd name="connsiteY4" fmla="*/ 1047496 h 1481293"/>
                <a:gd name="connsiteX5" fmla="*/ 2153193 w 2933319"/>
                <a:gd name="connsiteY5" fmla="*/ 237485 h 1481293"/>
                <a:gd name="connsiteX6" fmla="*/ 1219031 w 2933319"/>
                <a:gd name="connsiteY6" fmla="*/ 244717 h 1481293"/>
                <a:gd name="connsiteX7" fmla="*/ 282806 w 2933319"/>
                <a:gd name="connsiteY7" fmla="*/ 1089448 h 1481293"/>
                <a:gd name="connsiteX8" fmla="*/ 799239 w 2933319"/>
                <a:gd name="connsiteY8" fmla="*/ 962987 h 1481293"/>
                <a:gd name="connsiteX9" fmla="*/ 779722 w 2933319"/>
                <a:gd name="connsiteY9" fmla="*/ 1154273 h 1481293"/>
                <a:gd name="connsiteX10" fmla="*/ 153053 w 2933319"/>
                <a:gd name="connsiteY10" fmla="*/ 1138856 h 1481293"/>
                <a:gd name="connsiteX0" fmla="*/ 153053 w 2933319"/>
                <a:gd name="connsiteY0" fmla="*/ 1138856 h 1481293"/>
                <a:gd name="connsiteX1" fmla="*/ 1160309 w 2933319"/>
                <a:gd name="connsiteY1" fmla="*/ 105764 h 1481293"/>
                <a:gd name="connsiteX2" fmla="*/ 2166864 w 2933319"/>
                <a:gd name="connsiteY2" fmla="*/ 104715 h 1481293"/>
                <a:gd name="connsiteX3" fmla="*/ 2890947 w 2933319"/>
                <a:gd name="connsiteY3" fmla="*/ 1051470 h 1481293"/>
                <a:gd name="connsiteX4" fmla="*/ 2757778 w 2933319"/>
                <a:gd name="connsiteY4" fmla="*/ 1047496 h 1481293"/>
                <a:gd name="connsiteX5" fmla="*/ 2153193 w 2933319"/>
                <a:gd name="connsiteY5" fmla="*/ 237485 h 1481293"/>
                <a:gd name="connsiteX6" fmla="*/ 1219031 w 2933319"/>
                <a:gd name="connsiteY6" fmla="*/ 244717 h 1481293"/>
                <a:gd name="connsiteX7" fmla="*/ 282806 w 2933319"/>
                <a:gd name="connsiteY7" fmla="*/ 1089448 h 1481293"/>
                <a:gd name="connsiteX8" fmla="*/ 799239 w 2933319"/>
                <a:gd name="connsiteY8" fmla="*/ 962987 h 1481293"/>
                <a:gd name="connsiteX9" fmla="*/ 786198 w 2933319"/>
                <a:gd name="connsiteY9" fmla="*/ 1085260 h 1481293"/>
                <a:gd name="connsiteX10" fmla="*/ 153053 w 2933319"/>
                <a:gd name="connsiteY10" fmla="*/ 1138856 h 1481293"/>
                <a:gd name="connsiteX0" fmla="*/ 153053 w 2933319"/>
                <a:gd name="connsiteY0" fmla="*/ 1138856 h 1481293"/>
                <a:gd name="connsiteX1" fmla="*/ 1160309 w 2933319"/>
                <a:gd name="connsiteY1" fmla="*/ 105764 h 1481293"/>
                <a:gd name="connsiteX2" fmla="*/ 2166864 w 2933319"/>
                <a:gd name="connsiteY2" fmla="*/ 104715 h 1481293"/>
                <a:gd name="connsiteX3" fmla="*/ 2890947 w 2933319"/>
                <a:gd name="connsiteY3" fmla="*/ 1051470 h 1481293"/>
                <a:gd name="connsiteX4" fmla="*/ 2757778 w 2933319"/>
                <a:gd name="connsiteY4" fmla="*/ 1047496 h 1481293"/>
                <a:gd name="connsiteX5" fmla="*/ 2153193 w 2933319"/>
                <a:gd name="connsiteY5" fmla="*/ 237485 h 1481293"/>
                <a:gd name="connsiteX6" fmla="*/ 1219031 w 2933319"/>
                <a:gd name="connsiteY6" fmla="*/ 244717 h 1481293"/>
                <a:gd name="connsiteX7" fmla="*/ 282806 w 2933319"/>
                <a:gd name="connsiteY7" fmla="*/ 1089448 h 1481293"/>
                <a:gd name="connsiteX8" fmla="*/ 799239 w 2933319"/>
                <a:gd name="connsiteY8" fmla="*/ 962987 h 1481293"/>
                <a:gd name="connsiteX9" fmla="*/ 774191 w 2933319"/>
                <a:gd name="connsiteY9" fmla="*/ 1108223 h 1481293"/>
                <a:gd name="connsiteX10" fmla="*/ 153053 w 2933319"/>
                <a:gd name="connsiteY10" fmla="*/ 1138856 h 1481293"/>
                <a:gd name="connsiteX0" fmla="*/ 153053 w 2933319"/>
                <a:gd name="connsiteY0" fmla="*/ 1138856 h 1481293"/>
                <a:gd name="connsiteX1" fmla="*/ 1160309 w 2933319"/>
                <a:gd name="connsiteY1" fmla="*/ 105764 h 1481293"/>
                <a:gd name="connsiteX2" fmla="*/ 2166864 w 2933319"/>
                <a:gd name="connsiteY2" fmla="*/ 104715 h 1481293"/>
                <a:gd name="connsiteX3" fmla="*/ 2890947 w 2933319"/>
                <a:gd name="connsiteY3" fmla="*/ 1051470 h 1481293"/>
                <a:gd name="connsiteX4" fmla="*/ 2757778 w 2933319"/>
                <a:gd name="connsiteY4" fmla="*/ 1047496 h 1481293"/>
                <a:gd name="connsiteX5" fmla="*/ 2153193 w 2933319"/>
                <a:gd name="connsiteY5" fmla="*/ 237485 h 1481293"/>
                <a:gd name="connsiteX6" fmla="*/ 1219031 w 2933319"/>
                <a:gd name="connsiteY6" fmla="*/ 244717 h 1481293"/>
                <a:gd name="connsiteX7" fmla="*/ 282806 w 2933319"/>
                <a:gd name="connsiteY7" fmla="*/ 1089448 h 1481293"/>
                <a:gd name="connsiteX8" fmla="*/ 799239 w 2933319"/>
                <a:gd name="connsiteY8" fmla="*/ 962987 h 1481293"/>
                <a:gd name="connsiteX9" fmla="*/ 821496 w 2933319"/>
                <a:gd name="connsiteY9" fmla="*/ 1095388 h 1481293"/>
                <a:gd name="connsiteX10" fmla="*/ 153053 w 2933319"/>
                <a:gd name="connsiteY10" fmla="*/ 1138856 h 148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3319" h="1481293">
                  <a:moveTo>
                    <a:pt x="153053" y="1138856"/>
                  </a:moveTo>
                  <a:cubicBezTo>
                    <a:pt x="0" y="596251"/>
                    <a:pt x="694374" y="255700"/>
                    <a:pt x="1160309" y="105764"/>
                  </a:cubicBezTo>
                  <a:cubicBezTo>
                    <a:pt x="1352520" y="69863"/>
                    <a:pt x="1720505" y="0"/>
                    <a:pt x="2166864" y="104715"/>
                  </a:cubicBezTo>
                  <a:cubicBezTo>
                    <a:pt x="2704779" y="242706"/>
                    <a:pt x="2933319" y="656247"/>
                    <a:pt x="2890947" y="1051470"/>
                  </a:cubicBezTo>
                  <a:lnTo>
                    <a:pt x="2757778" y="1047496"/>
                  </a:lnTo>
                  <a:cubicBezTo>
                    <a:pt x="2770960" y="590703"/>
                    <a:pt x="2489118" y="345096"/>
                    <a:pt x="2153193" y="237485"/>
                  </a:cubicBezTo>
                  <a:cubicBezTo>
                    <a:pt x="1907036" y="159381"/>
                    <a:pt x="1470489" y="175573"/>
                    <a:pt x="1219031" y="244717"/>
                  </a:cubicBezTo>
                  <a:cubicBezTo>
                    <a:pt x="831633" y="351240"/>
                    <a:pt x="177277" y="646525"/>
                    <a:pt x="282806" y="1089448"/>
                  </a:cubicBezTo>
                  <a:cubicBezTo>
                    <a:pt x="396647" y="1307846"/>
                    <a:pt x="623792" y="1117526"/>
                    <a:pt x="799239" y="962987"/>
                  </a:cubicBezTo>
                  <a:lnTo>
                    <a:pt x="821496" y="1095388"/>
                  </a:lnTo>
                  <a:cubicBezTo>
                    <a:pt x="634676" y="1284582"/>
                    <a:pt x="294538" y="1481293"/>
                    <a:pt x="153053" y="11388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FBFBF">
                    <a:shade val="30000"/>
                    <a:satMod val="115000"/>
                  </a:srgbClr>
                </a:gs>
                <a:gs pos="50000">
                  <a:srgbClr val="BFBFBF">
                    <a:shade val="67500"/>
                    <a:satMod val="115000"/>
                  </a:srgbClr>
                </a:gs>
                <a:gs pos="100000">
                  <a:srgbClr val="BFBFB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AC15-5A2F-4D1A-957C-2BAA15051AD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905000"/>
            <a:ext cx="81061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Amalan</a:t>
            </a:r>
            <a:r>
              <a:rPr lang="en-US" sz="3600" b="1" dirty="0" smtClean="0"/>
              <a:t> </a:t>
            </a:r>
            <a:r>
              <a:rPr lang="en-US" sz="3600" b="1" dirty="0" smtClean="0">
                <a:hlinkClick r:id="rId2" action="ppaction://hlinksldjump"/>
              </a:rPr>
              <a:t>KBAT (</a:t>
            </a:r>
            <a:r>
              <a:rPr lang="en-US" sz="3600" b="1" dirty="0" err="1" smtClean="0">
                <a:hlinkClick r:id="rId2" action="ppaction://hlinksldjump"/>
              </a:rPr>
              <a:t>kaitan</a:t>
            </a:r>
            <a:r>
              <a:rPr lang="en-US" sz="3600" b="1" dirty="0" smtClean="0">
                <a:hlinkClick r:id="rId2" action="ppaction://hlinksldjump"/>
              </a:rPr>
              <a:t> </a:t>
            </a:r>
            <a:r>
              <a:rPr lang="en-US" sz="3600" b="1" dirty="0" err="1" smtClean="0">
                <a:hlinkClick r:id="rId2" action="ppaction://hlinksldjump"/>
              </a:rPr>
              <a:t>dgn</a:t>
            </a:r>
            <a:r>
              <a:rPr lang="en-US" sz="3600" b="1" dirty="0" smtClean="0">
                <a:hlinkClick r:id="rId2" action="ppaction://hlinksldjump"/>
              </a:rPr>
              <a:t> MQA)</a:t>
            </a:r>
            <a:endParaRPr lang="en-US" sz="3600" b="1" dirty="0" smtClean="0"/>
          </a:p>
          <a:p>
            <a:pPr marL="342900" indent="-342900">
              <a:buAutoNum type="arabicPeriod"/>
            </a:pPr>
            <a:r>
              <a:rPr lang="en-US" sz="3600" b="1" dirty="0"/>
              <a:t> </a:t>
            </a:r>
            <a:r>
              <a:rPr lang="en-US" sz="3600" b="1" dirty="0" err="1" smtClean="0"/>
              <a:t>Penggunaan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Kursus</a:t>
            </a:r>
            <a:r>
              <a:rPr lang="en-US" sz="3600" b="1" dirty="0" smtClean="0"/>
              <a:t> Baharu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3. </a:t>
            </a:r>
            <a:r>
              <a:rPr lang="en-US" sz="3600" b="1" dirty="0" err="1" smtClean="0"/>
              <a:t>Taklimat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Dokumen</a:t>
            </a:r>
            <a:r>
              <a:rPr lang="en-US" sz="3600" b="1" dirty="0" smtClean="0"/>
              <a:t> COPPA –      </a:t>
            </a:r>
            <a:r>
              <a:rPr lang="en-US" sz="3600" b="1" dirty="0" err="1" smtClean="0"/>
              <a:t>Jadual</a:t>
            </a:r>
            <a:r>
              <a:rPr lang="en-US" sz="3600" b="1" dirty="0" smtClean="0"/>
              <a:t> 3 (</a:t>
            </a:r>
            <a:r>
              <a:rPr lang="en-US" sz="3600" b="1" dirty="0" err="1" smtClean="0"/>
              <a:t>Bidang</a:t>
            </a:r>
            <a:r>
              <a:rPr lang="en-US" sz="3600" b="1" dirty="0" smtClean="0"/>
              <a:t> 2)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4. </a:t>
            </a:r>
            <a:r>
              <a:rPr lang="en-US" sz="3600" b="1" dirty="0" err="1" smtClean="0"/>
              <a:t>Skema</a:t>
            </a:r>
            <a:r>
              <a:rPr lang="en-US" sz="3600" b="1" dirty="0" smtClean="0"/>
              <a:t> TLO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340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4313" y="1274325"/>
            <a:ext cx="5900737" cy="4905375"/>
            <a:chOff x="214313" y="1274325"/>
            <a:chExt cx="5900737" cy="4905375"/>
          </a:xfrm>
        </p:grpSpPr>
        <p:sp>
          <p:nvSpPr>
            <p:cNvPr id="8194" name="_s227345"/>
            <p:cNvSpPr>
              <a:spLocks noChangeArrowheads="1"/>
            </p:cNvSpPr>
            <p:nvPr/>
          </p:nvSpPr>
          <p:spPr bwMode="auto">
            <a:xfrm>
              <a:off x="214313" y="1274325"/>
              <a:ext cx="3384550" cy="7667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782" tIns="43891" rIns="87782" bIns="43891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 Narrow" pitchFamily="34" charset="0"/>
                </a:rPr>
                <a:t>Programme Educational Objectives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 Narrow" pitchFamily="34" charset="0"/>
                </a:rPr>
                <a:t>(PEO)</a:t>
              </a:r>
            </a:p>
          </p:txBody>
        </p:sp>
        <p:sp>
          <p:nvSpPr>
            <p:cNvPr id="8" name="_s227351"/>
            <p:cNvSpPr>
              <a:spLocks noChangeArrowheads="1"/>
            </p:cNvSpPr>
            <p:nvPr/>
          </p:nvSpPr>
          <p:spPr bwMode="auto">
            <a:xfrm>
              <a:off x="238125" y="2672912"/>
              <a:ext cx="3384550" cy="5111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87782" tIns="43891" rIns="87782" bIns="43891" anchor="ctr"/>
            <a:lstStyle/>
            <a:p>
              <a:pPr algn="ctr" eaLnBrk="0" hangingPunct="0">
                <a:lnSpc>
                  <a:spcPct val="70000"/>
                </a:lnSpc>
                <a:defRPr/>
              </a:pPr>
              <a:r>
                <a:rPr lang="en-US" b="1" dirty="0" err="1">
                  <a:latin typeface="Arial Narrow" pitchFamily="34" charset="0"/>
                </a:rPr>
                <a:t>Programme</a:t>
              </a:r>
              <a:r>
                <a:rPr lang="en-US" b="1" dirty="0">
                  <a:latin typeface="Arial Narrow" pitchFamily="34" charset="0"/>
                </a:rPr>
                <a:t> Learning Outcomes </a:t>
              </a:r>
            </a:p>
            <a:p>
              <a:pPr algn="ctr" eaLnBrk="0" hangingPunct="0">
                <a:lnSpc>
                  <a:spcPct val="70000"/>
                </a:lnSpc>
                <a:defRPr/>
              </a:pPr>
              <a:r>
                <a:rPr lang="en-US" b="1" dirty="0">
                  <a:latin typeface="Arial Narrow" pitchFamily="34" charset="0"/>
                </a:rPr>
                <a:t>(PLO)</a:t>
              </a:r>
              <a:r>
                <a:rPr lang="en-US" b="1" dirty="0">
                  <a:latin typeface="Comic Sans MS" pitchFamily="66" charset="0"/>
                </a:rPr>
                <a:t> </a:t>
              </a:r>
            </a:p>
          </p:txBody>
        </p:sp>
        <p:sp>
          <p:nvSpPr>
            <p:cNvPr id="9" name="_s227351"/>
            <p:cNvSpPr>
              <a:spLocks noChangeArrowheads="1"/>
            </p:cNvSpPr>
            <p:nvPr/>
          </p:nvSpPr>
          <p:spPr bwMode="auto">
            <a:xfrm>
              <a:off x="238125" y="3966725"/>
              <a:ext cx="3348038" cy="64611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87782" tIns="43891" rIns="87782" bIns="43891" anchor="ctr"/>
            <a:lstStyle/>
            <a:p>
              <a:pPr algn="ctr" eaLnBrk="0" hangingPunct="0">
                <a:lnSpc>
                  <a:spcPct val="70000"/>
                </a:lnSpc>
                <a:defRPr/>
              </a:pPr>
              <a:r>
                <a:rPr lang="en-US" b="1" dirty="0">
                  <a:latin typeface="Arial Narrow" pitchFamily="34" charset="0"/>
                </a:rPr>
                <a:t>Course Learning Outcomes (CLO)</a:t>
              </a:r>
              <a:r>
                <a:rPr lang="en-US" b="1" dirty="0">
                  <a:latin typeface="Comic Sans MS" pitchFamily="66" charset="0"/>
                </a:rPr>
                <a:t> </a:t>
              </a:r>
            </a:p>
          </p:txBody>
        </p:sp>
        <p:sp>
          <p:nvSpPr>
            <p:cNvPr id="10" name="_s227351"/>
            <p:cNvSpPr>
              <a:spLocks noChangeArrowheads="1"/>
            </p:cNvSpPr>
            <p:nvPr/>
          </p:nvSpPr>
          <p:spPr bwMode="auto">
            <a:xfrm>
              <a:off x="238125" y="5395475"/>
              <a:ext cx="3384550" cy="64611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87782" tIns="43891" rIns="87782" bIns="43891" anchor="ctr"/>
            <a:lstStyle/>
            <a:p>
              <a:pPr algn="ctr" eaLnBrk="0" hangingPunct="0">
                <a:lnSpc>
                  <a:spcPct val="70000"/>
                </a:lnSpc>
                <a:defRPr/>
              </a:pPr>
              <a:r>
                <a:rPr lang="en-US" b="1">
                  <a:latin typeface="Arial Narrow" pitchFamily="34" charset="0"/>
                </a:rPr>
                <a:t>Weekly/Topic  Outcomes</a:t>
              </a:r>
              <a:r>
                <a:rPr lang="en-US" b="1">
                  <a:latin typeface="Comic Sans MS" pitchFamily="66" charset="0"/>
                </a:rPr>
                <a:t> </a:t>
              </a:r>
            </a:p>
          </p:txBody>
        </p:sp>
        <p:sp>
          <p:nvSpPr>
            <p:cNvPr id="8198" name="Line 20"/>
            <p:cNvSpPr>
              <a:spLocks noChangeShapeType="1"/>
            </p:cNvSpPr>
            <p:nvPr/>
          </p:nvSpPr>
          <p:spPr bwMode="gray">
            <a:xfrm>
              <a:off x="1857375" y="2285562"/>
              <a:ext cx="0" cy="3698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Line 20"/>
            <p:cNvSpPr>
              <a:spLocks noChangeShapeType="1"/>
            </p:cNvSpPr>
            <p:nvPr/>
          </p:nvSpPr>
          <p:spPr bwMode="gray">
            <a:xfrm>
              <a:off x="1844675" y="3326962"/>
              <a:ext cx="0" cy="3698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20"/>
            <p:cNvSpPr>
              <a:spLocks noChangeShapeType="1"/>
            </p:cNvSpPr>
            <p:nvPr/>
          </p:nvSpPr>
          <p:spPr bwMode="gray">
            <a:xfrm>
              <a:off x="1844675" y="4743012"/>
              <a:ext cx="0" cy="3698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Text Box 8"/>
            <p:cNvSpPr txBox="1">
              <a:spLocks noChangeArrowheads="1"/>
            </p:cNvSpPr>
            <p:nvPr/>
          </p:nvSpPr>
          <p:spPr bwMode="auto">
            <a:xfrm>
              <a:off x="3709988" y="2428875"/>
              <a:ext cx="2290762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 Narrow" pitchFamily="34" charset="0"/>
                </a:rPr>
                <a:t>Upon graduation -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 Narrow" pitchFamily="34" charset="0"/>
                </a:rPr>
                <a:t>Nine (9) MOE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 Narrow" pitchFamily="34" charset="0"/>
                </a:rPr>
                <a:t>Learning Outcomes</a:t>
              </a:r>
            </a:p>
          </p:txBody>
        </p:sp>
        <p:sp>
          <p:nvSpPr>
            <p:cNvPr id="8202" name="Text Box 9"/>
            <p:cNvSpPr txBox="1">
              <a:spLocks noChangeArrowheads="1"/>
            </p:cNvSpPr>
            <p:nvPr/>
          </p:nvSpPr>
          <p:spPr bwMode="auto">
            <a:xfrm>
              <a:off x="3717925" y="3842900"/>
              <a:ext cx="239712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 Narrow" pitchFamily="34" charset="0"/>
                </a:rPr>
                <a:t>Upon course completion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 Narrow" pitchFamily="34" charset="0"/>
                </a:rPr>
                <a:t>Use Bloom’s Taxonomy of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 Narrow" pitchFamily="34" charset="0"/>
                </a:rPr>
                <a:t>Learning Domains (C/A/P)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3673475" y="1285875"/>
              <a:ext cx="2327275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 Narrow" pitchFamily="34" charset="0"/>
                </a:rPr>
                <a:t>Few years after 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 Narrow" pitchFamily="34" charset="0"/>
                </a:rPr>
                <a:t>Graduation – 4 to 5 years</a:t>
              </a:r>
            </a:p>
          </p:txBody>
        </p:sp>
        <p:sp>
          <p:nvSpPr>
            <p:cNvPr id="8211" name="Text Box 9"/>
            <p:cNvSpPr txBox="1">
              <a:spLocks noChangeArrowheads="1"/>
            </p:cNvSpPr>
            <p:nvPr/>
          </p:nvSpPr>
          <p:spPr bwMode="auto">
            <a:xfrm>
              <a:off x="3714750" y="5255775"/>
              <a:ext cx="239712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 Narrow" pitchFamily="34" charset="0"/>
                </a:rPr>
                <a:t>Upon topic completion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 Narrow" pitchFamily="34" charset="0"/>
                </a:rPr>
                <a:t>Use Bloom’s Taxonomy of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 Narrow" pitchFamily="34" charset="0"/>
                </a:rPr>
                <a:t>Learning Domains (C/A/P)</a:t>
              </a:r>
            </a:p>
          </p:txBody>
        </p:sp>
      </p:grp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-275492" y="273091"/>
            <a:ext cx="5410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+mn-cs"/>
              </a:rPr>
              <a:t>Different Levels of Learning Outcomes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02901"/>
              </p:ext>
            </p:extLst>
          </p:nvPr>
        </p:nvGraphicFramePr>
        <p:xfrm>
          <a:off x="5715000" y="1142562"/>
          <a:ext cx="3200400" cy="1143000"/>
        </p:xfrm>
        <a:graphic>
          <a:graphicData uri="http://schemas.openxmlformats.org/drawingml/2006/table">
            <a:tbl>
              <a:tblPr firstRow="1" firstCol="1" bandRow="1"/>
              <a:tblGrid>
                <a:gridCol w="820420"/>
                <a:gridCol w="2379980"/>
              </a:tblGrid>
              <a:tr h="1555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Arial"/>
                          <a:ea typeface="Times New Roman"/>
                        </a:rPr>
                        <a:t>PEO4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 smtClean="0">
                          <a:effectLst/>
                          <a:latin typeface="Arial"/>
                          <a:ea typeface="Times New Roman"/>
                        </a:rPr>
                        <a:t>Menjana</a:t>
                      </a:r>
                      <a:r>
                        <a:rPr lang="en-GB" sz="1600" b="1" dirty="0" smtClean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Arial"/>
                          <a:ea typeface="Times New Roman"/>
                        </a:rPr>
                        <a:t>penyelesaian</a:t>
                      </a:r>
                      <a:r>
                        <a:rPr lang="en-GB" sz="1600" b="1" dirty="0">
                          <a:effectLst/>
                          <a:latin typeface="Arial"/>
                          <a:ea typeface="Times New Roman"/>
                        </a:rPr>
                        <a:t> yang </a:t>
                      </a:r>
                      <a:r>
                        <a:rPr lang="en-GB" sz="1600" b="1" dirty="0" err="1">
                          <a:effectLst/>
                          <a:latin typeface="Arial"/>
                          <a:ea typeface="Times New Roman"/>
                        </a:rPr>
                        <a:t>inovatif</a:t>
                      </a:r>
                      <a:r>
                        <a:rPr lang="en-GB" sz="1600" b="1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Arial"/>
                          <a:ea typeface="Times New Roman"/>
                        </a:rPr>
                        <a:t>dalam</a:t>
                      </a:r>
                      <a:r>
                        <a:rPr lang="en-GB" sz="1600" b="1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600" b="1" dirty="0" err="1" smtClean="0">
                          <a:effectLst/>
                          <a:latin typeface="Arial"/>
                          <a:ea typeface="Times New Roman"/>
                        </a:rPr>
                        <a:t>bidang</a:t>
                      </a:r>
                      <a:r>
                        <a:rPr lang="en-GB" sz="1600" b="1" dirty="0" smtClean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600" b="1" dirty="0" err="1" smtClean="0">
                          <a:effectLst/>
                          <a:latin typeface="Arial"/>
                          <a:ea typeface="Times New Roman"/>
                        </a:rPr>
                        <a:t>perguruan</a:t>
                      </a:r>
                      <a:r>
                        <a:rPr lang="en-GB" sz="1600" b="1" dirty="0" smtClean="0">
                          <a:effectLst/>
                          <a:latin typeface="Arial"/>
                          <a:ea typeface="Times New Roman"/>
                        </a:rPr>
                        <a:t>   </a:t>
                      </a:r>
                      <a:r>
                        <a:rPr lang="en-GB" sz="1600" b="1" dirty="0" err="1">
                          <a:effectLst/>
                          <a:latin typeface="Arial"/>
                          <a:ea typeface="Times New Roman"/>
                        </a:rPr>
                        <a:t>menerusi</a:t>
                      </a:r>
                      <a:r>
                        <a:rPr lang="en-GB" sz="1600" b="1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Arial"/>
                          <a:ea typeface="Times New Roman"/>
                        </a:rPr>
                        <a:t>kajian</a:t>
                      </a:r>
                      <a:r>
                        <a:rPr lang="en-GB" sz="1600" b="1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Arial"/>
                          <a:ea typeface="Times New Roman"/>
                        </a:rPr>
                        <a:t>dan</a:t>
                      </a:r>
                      <a:r>
                        <a:rPr lang="en-GB" sz="1600" b="1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Arial"/>
                          <a:ea typeface="Times New Roman"/>
                        </a:rPr>
                        <a:t>penyelesaian</a:t>
                      </a:r>
                      <a:r>
                        <a:rPr lang="en-GB" sz="1600" b="1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Arial"/>
                          <a:ea typeface="Times New Roman"/>
                        </a:rPr>
                        <a:t>masalah</a:t>
                      </a:r>
                      <a:r>
                        <a:rPr lang="en-GB" sz="1600" b="1" dirty="0">
                          <a:effectLst/>
                          <a:latin typeface="Arial"/>
                          <a:ea typeface="Times New Roman"/>
                        </a:rPr>
                        <a:t>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810815"/>
              </p:ext>
            </p:extLst>
          </p:nvPr>
        </p:nvGraphicFramePr>
        <p:xfrm>
          <a:off x="5638799" y="2789142"/>
          <a:ext cx="3276601" cy="1143000"/>
        </p:xfrm>
        <a:graphic>
          <a:graphicData uri="http://schemas.openxmlformats.org/drawingml/2006/table">
            <a:tbl>
              <a:tblPr firstRow="1" firstCol="1" bandRow="1"/>
              <a:tblGrid>
                <a:gridCol w="539901"/>
                <a:gridCol w="2736700"/>
              </a:tblGrid>
              <a:tr h="16319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PLO3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effectLst/>
                          <a:latin typeface="Arial"/>
                          <a:ea typeface="Times New Roman"/>
                        </a:rPr>
                        <a:t>Mengaplikasi</a:t>
                      </a: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400" b="1" dirty="0" err="1">
                          <a:effectLst/>
                          <a:latin typeface="Arial"/>
                          <a:ea typeface="Times New Roman"/>
                        </a:rPr>
                        <a:t>refleksi</a:t>
                      </a: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400" b="1" dirty="0" err="1">
                          <a:effectLst/>
                          <a:latin typeface="Arial"/>
                          <a:ea typeface="Times New Roman"/>
                        </a:rPr>
                        <a:t>kendiri</a:t>
                      </a: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en-GB" sz="1400" b="1" dirty="0" err="1">
                          <a:effectLst/>
                          <a:latin typeface="Arial"/>
                          <a:ea typeface="Times New Roman"/>
                        </a:rPr>
                        <a:t>kemahiran</a:t>
                      </a: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400" b="1" dirty="0" err="1">
                          <a:effectLst/>
                          <a:latin typeface="Arial"/>
                          <a:ea typeface="Times New Roman"/>
                        </a:rPr>
                        <a:t>penyelesaian</a:t>
                      </a: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400" b="1" dirty="0" err="1">
                          <a:effectLst/>
                          <a:latin typeface="Arial"/>
                          <a:ea typeface="Times New Roman"/>
                        </a:rPr>
                        <a:t>masalah</a:t>
                      </a: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en-GB" sz="1400" b="1" dirty="0" err="1">
                          <a:effectLst/>
                          <a:latin typeface="Arial"/>
                          <a:ea typeface="Times New Roman"/>
                        </a:rPr>
                        <a:t>kemahiran</a:t>
                      </a: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400" b="1" dirty="0" err="1">
                          <a:effectLst/>
                          <a:latin typeface="Arial"/>
                          <a:ea typeface="Times New Roman"/>
                        </a:rPr>
                        <a:t>saintifik</a:t>
                      </a: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400" b="1" dirty="0" err="1">
                          <a:effectLst/>
                          <a:latin typeface="Arial"/>
                          <a:ea typeface="Times New Roman"/>
                        </a:rPr>
                        <a:t>dan</a:t>
                      </a: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pemikiran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kreatif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400" b="1" dirty="0" err="1">
                          <a:effectLst/>
                          <a:latin typeface="Arial"/>
                          <a:ea typeface="Times New Roman"/>
                        </a:rPr>
                        <a:t>dalam</a:t>
                      </a: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400" b="1" dirty="0" err="1">
                          <a:effectLst/>
                          <a:latin typeface="Arial"/>
                          <a:ea typeface="Times New Roman"/>
                        </a:rPr>
                        <a:t>bidang</a:t>
                      </a: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400" b="1" dirty="0" err="1" smtClean="0">
                          <a:effectLst/>
                          <a:latin typeface="Arial"/>
                          <a:ea typeface="Times New Roman"/>
                        </a:rPr>
                        <a:t>perguruan</a:t>
                      </a:r>
                      <a:r>
                        <a:rPr lang="en-GB" sz="1400" b="1" dirty="0" smtClean="0">
                          <a:effectLst/>
                          <a:latin typeface="Arial"/>
                          <a:ea typeface="Times New Roman"/>
                        </a:rPr>
                        <a:t>. 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Rounded Rectangle 25"/>
          <p:cNvSpPr/>
          <p:nvPr/>
        </p:nvSpPr>
        <p:spPr>
          <a:xfrm>
            <a:off x="4913312" y="141836"/>
            <a:ext cx="4343400" cy="890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Dalam</a:t>
            </a:r>
            <a:r>
              <a:rPr lang="en-GB" b="1" dirty="0" smtClean="0">
                <a:solidFill>
                  <a:srgbClr val="002060"/>
                </a:solidFill>
              </a:rPr>
              <a:t>  JADUAL </a:t>
            </a:r>
            <a:r>
              <a:rPr lang="en-GB" b="1" dirty="0">
                <a:solidFill>
                  <a:srgbClr val="002060"/>
                </a:solidFill>
              </a:rPr>
              <a:t>3: RINGKASAN MAKLUMAT BAGI SETIAP KURSUS/MODUL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443857"/>
              </p:ext>
            </p:extLst>
          </p:nvPr>
        </p:nvGraphicFramePr>
        <p:xfrm>
          <a:off x="6115050" y="4766825"/>
          <a:ext cx="2800350" cy="1600200"/>
        </p:xfrm>
        <a:graphic>
          <a:graphicData uri="http://schemas.openxmlformats.org/drawingml/2006/table">
            <a:tbl>
              <a:tblPr firstRow="1" firstCol="1" bandRow="1"/>
              <a:tblGrid>
                <a:gridCol w="499181"/>
                <a:gridCol w="2301169"/>
              </a:tblGrid>
              <a:tr h="15176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TS5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/>
                          <a:ea typeface="Times New Roman"/>
                        </a:rPr>
                        <a:t>Mengenal pasti dan menyelesaikan masalah melalui </a:t>
                      </a:r>
                      <a:r>
                        <a:rPr lang="ms-MY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kreativiti dan inovasi.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6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TS6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</a:rPr>
                        <a:t>Menggunakan Kemahiran Berfikir Aras Tinggi (KBAT).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 rot="10800000">
            <a:off x="7620000" y="2331133"/>
            <a:ext cx="242316" cy="347225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0800000">
            <a:off x="7620000" y="3966723"/>
            <a:ext cx="242316" cy="64611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911" y="823913"/>
            <a:ext cx="8018089" cy="5257800"/>
          </a:xfrm>
        </p:spPr>
        <p:txBody>
          <a:bodyPr/>
          <a:lstStyle/>
          <a:p>
            <a:r>
              <a:rPr lang="en-MY" dirty="0" err="1" smtClean="0"/>
              <a:t>Rujuk</a:t>
            </a:r>
            <a:r>
              <a:rPr lang="en-MY" dirty="0" smtClean="0"/>
              <a:t> </a:t>
            </a:r>
            <a:r>
              <a:rPr lang="en-MY" dirty="0" err="1" smtClean="0"/>
              <a:t>Bengkel-bengkel</a:t>
            </a:r>
            <a:r>
              <a:rPr lang="en-MY" dirty="0" smtClean="0"/>
              <a:t> </a:t>
            </a:r>
            <a:r>
              <a:rPr lang="en-MY" dirty="0" err="1" smtClean="0"/>
              <a:t>yg</a:t>
            </a:r>
            <a:r>
              <a:rPr lang="en-MY" dirty="0" smtClean="0"/>
              <a:t> </a:t>
            </a:r>
            <a:r>
              <a:rPr lang="en-MY" dirty="0" err="1" smtClean="0"/>
              <a:t>lepas</a:t>
            </a:r>
            <a:r>
              <a:rPr lang="en-MY" dirty="0" smtClean="0"/>
              <a:t>:</a:t>
            </a:r>
          </a:p>
          <a:p>
            <a:pPr marL="0" indent="0">
              <a:buNone/>
            </a:pPr>
            <a:endParaRPr lang="en-MY" dirty="0" smtClean="0"/>
          </a:p>
          <a:p>
            <a:r>
              <a:rPr lang="en-MY" dirty="0" smtClean="0"/>
              <a:t>OBE (OUTCOME BASED EDN) </a:t>
            </a:r>
            <a:r>
              <a:rPr lang="en-MY" dirty="0" err="1" smtClean="0"/>
              <a:t>oleh</a:t>
            </a:r>
            <a:r>
              <a:rPr lang="en-MY" dirty="0" smtClean="0"/>
              <a:t> </a:t>
            </a:r>
            <a:r>
              <a:rPr lang="en-MY" dirty="0" err="1" smtClean="0"/>
              <a:t>Dr.</a:t>
            </a:r>
            <a:r>
              <a:rPr lang="en-MY" dirty="0" smtClean="0"/>
              <a:t> </a:t>
            </a:r>
            <a:r>
              <a:rPr lang="en-MY" dirty="0" err="1" smtClean="0"/>
              <a:t>Ho</a:t>
            </a:r>
            <a:r>
              <a:rPr lang="en-MY" dirty="0" smtClean="0"/>
              <a:t> (</a:t>
            </a:r>
            <a:r>
              <a:rPr lang="en-MY" dirty="0" err="1" smtClean="0"/>
              <a:t>utk</a:t>
            </a:r>
            <a:r>
              <a:rPr lang="en-MY" dirty="0" smtClean="0"/>
              <a:t> </a:t>
            </a:r>
            <a:r>
              <a:rPr lang="en-MY" dirty="0" err="1" smtClean="0"/>
              <a:t>ahli</a:t>
            </a:r>
            <a:r>
              <a:rPr lang="en-MY" dirty="0" smtClean="0"/>
              <a:t> M3P); Dr </a:t>
            </a:r>
            <a:r>
              <a:rPr lang="en-MY" dirty="0" err="1" smtClean="0"/>
              <a:t>Gan</a:t>
            </a:r>
            <a:r>
              <a:rPr lang="en-MY" dirty="0" smtClean="0"/>
              <a:t> </a:t>
            </a:r>
          </a:p>
          <a:p>
            <a:r>
              <a:rPr lang="en-MY" dirty="0" err="1" smtClean="0"/>
              <a:t>Learing</a:t>
            </a:r>
            <a:r>
              <a:rPr lang="en-MY" dirty="0" smtClean="0"/>
              <a:t> Outcomes: </a:t>
            </a:r>
            <a:r>
              <a:rPr lang="en-MY" i="1" dirty="0" smtClean="0">
                <a:solidFill>
                  <a:srgbClr val="FF0000"/>
                </a:solidFill>
              </a:rPr>
              <a:t>It is what student learns (client-focussed)</a:t>
            </a:r>
          </a:p>
          <a:p>
            <a:pPr algn="ctr"/>
            <a:r>
              <a:rPr lang="en-MY" dirty="0" smtClean="0"/>
              <a:t>PEO &gt;PLO &gt; CLO &gt;TLO</a:t>
            </a:r>
          </a:p>
          <a:p>
            <a:r>
              <a:rPr lang="en-MY" sz="2400" dirty="0" err="1" smtClean="0"/>
              <a:t>Matlamat</a:t>
            </a:r>
            <a:r>
              <a:rPr lang="en-MY" sz="2400" dirty="0" smtClean="0"/>
              <a:t> PISMP&gt; </a:t>
            </a:r>
            <a:r>
              <a:rPr lang="en-MY" sz="2400" dirty="0" err="1" smtClean="0"/>
              <a:t>Prog</a:t>
            </a:r>
            <a:r>
              <a:rPr lang="en-MY" sz="2400" dirty="0" smtClean="0"/>
              <a:t> &gt; </a:t>
            </a:r>
            <a:r>
              <a:rPr lang="en-MY" sz="2400" dirty="0" err="1" smtClean="0"/>
              <a:t>Kursus</a:t>
            </a:r>
            <a:r>
              <a:rPr lang="en-MY" sz="2400" dirty="0" smtClean="0"/>
              <a:t> &gt; </a:t>
            </a:r>
            <a:r>
              <a:rPr lang="en-MY" sz="2400" dirty="0" err="1" smtClean="0"/>
              <a:t>Topik</a:t>
            </a:r>
            <a:endParaRPr lang="en-MY" sz="2400" dirty="0" smtClean="0"/>
          </a:p>
          <a:p>
            <a:endParaRPr lang="en-MY" dirty="0"/>
          </a:p>
          <a:p>
            <a:r>
              <a:rPr lang="en-MY" dirty="0" err="1" smtClean="0"/>
              <a:t>Jadual</a:t>
            </a:r>
            <a:r>
              <a:rPr lang="en-MY" dirty="0" smtClean="0"/>
              <a:t> 3..Bidang 2 </a:t>
            </a:r>
            <a:r>
              <a:rPr lang="en-MY" dirty="0" err="1" smtClean="0"/>
              <a:t>oleh</a:t>
            </a:r>
            <a:r>
              <a:rPr lang="en-MY" dirty="0" smtClean="0"/>
              <a:t> </a:t>
            </a:r>
            <a:r>
              <a:rPr lang="en-MY" dirty="0" err="1" smtClean="0"/>
              <a:t>Dr.</a:t>
            </a:r>
            <a:r>
              <a:rPr lang="en-MY" dirty="0" smtClean="0"/>
              <a:t> Tay</a:t>
            </a:r>
            <a:r>
              <a:rPr lang="en-MY" dirty="0"/>
              <a:t> </a:t>
            </a:r>
            <a:r>
              <a:rPr lang="en-MY" dirty="0" smtClean="0"/>
              <a:t>(</a:t>
            </a:r>
            <a:r>
              <a:rPr lang="en-MY" dirty="0" err="1" smtClean="0"/>
              <a:t>semasa</a:t>
            </a:r>
            <a:r>
              <a:rPr lang="en-MY" dirty="0" smtClean="0"/>
              <a:t> </a:t>
            </a:r>
            <a:r>
              <a:rPr lang="en-MY" dirty="0" err="1" smtClean="0"/>
              <a:t>Bengkel</a:t>
            </a:r>
            <a:r>
              <a:rPr lang="en-MY" dirty="0" smtClean="0"/>
              <a:t> MQA)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AC15-5A2F-4D1A-957C-2BAA15051A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AC15-5A2F-4D1A-957C-2BAA15051AD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0524" y="632707"/>
            <a:ext cx="8372475" cy="738893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Penggunaan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Kod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Kursus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Baharu</a:t>
            </a:r>
            <a:endParaRPr lang="en-US" sz="360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7206" y="1348154"/>
            <a:ext cx="77009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LcPeriod"/>
            </a:pPr>
            <a:r>
              <a:rPr lang="en-US" sz="3200" b="1" dirty="0" err="1" smtClean="0"/>
              <a:t>Tujuan</a:t>
            </a:r>
            <a:r>
              <a:rPr lang="en-US" sz="3200" b="1" dirty="0" smtClean="0"/>
              <a:t> :</a:t>
            </a:r>
          </a:p>
          <a:p>
            <a:endParaRPr lang="en-US" sz="3200" b="1" dirty="0" smtClean="0"/>
          </a:p>
          <a:p>
            <a:pPr marL="342900" indent="-342900">
              <a:buAutoNum type="arabicPeriod"/>
            </a:pPr>
            <a:r>
              <a:rPr lang="en-US" sz="3200" b="1" dirty="0" err="1" smtClean="0"/>
              <a:t>Teguran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Laporan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Akreditasi</a:t>
            </a:r>
            <a:r>
              <a:rPr lang="en-US" sz="3200" b="1" dirty="0" smtClean="0"/>
              <a:t> MQA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2. </a:t>
            </a:r>
            <a:r>
              <a:rPr lang="en-US" sz="3200" b="1" dirty="0" err="1" smtClean="0"/>
              <a:t>Menyelaraskan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prinsip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penggunaan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kursus</a:t>
            </a:r>
            <a:r>
              <a:rPr lang="en-US" sz="3200" b="1" dirty="0" smtClean="0"/>
              <a:t> program IPG</a:t>
            </a:r>
          </a:p>
          <a:p>
            <a:endParaRPr lang="en-US" sz="3200" b="1" dirty="0"/>
          </a:p>
          <a:p>
            <a:r>
              <a:rPr lang="en-US" sz="3200" b="1" dirty="0" smtClean="0"/>
              <a:t>3. </a:t>
            </a:r>
            <a:r>
              <a:rPr lang="en-US" sz="3200" b="1" dirty="0" err="1" smtClean="0"/>
              <a:t>Selaras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penggunaan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kursus</a:t>
            </a:r>
            <a:r>
              <a:rPr lang="en-US" sz="3200" b="1" dirty="0" smtClean="0"/>
              <a:t> PPISMP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896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9411B-C423-46B7-AAB5-283FAFDE5D4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0" y="1981200"/>
            <a:ext cx="18288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5075" y="-228600"/>
            <a:ext cx="13011150" cy="7315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Oval 6"/>
          <p:cNvSpPr/>
          <p:nvPr/>
        </p:nvSpPr>
        <p:spPr>
          <a:xfrm>
            <a:off x="4724400" y="2133600"/>
            <a:ext cx="17526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038600"/>
            <a:ext cx="6324600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9411B-C423-46B7-AAB5-283FAFDE5D4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5562600"/>
            <a:ext cx="6172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42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IPGM3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5533C1"/>
        </a:dk2>
        <a:lt2>
          <a:srgbClr val="DDDDDD"/>
        </a:lt2>
        <a:accent1>
          <a:srgbClr val="CBB61D"/>
        </a:accent1>
        <a:accent2>
          <a:srgbClr val="3A6E9E"/>
        </a:accent2>
        <a:accent3>
          <a:srgbClr val="FFFFFF"/>
        </a:accent3>
        <a:accent4>
          <a:srgbClr val="000000"/>
        </a:accent4>
        <a:accent5>
          <a:srgbClr val="E2D7AB"/>
        </a:accent5>
        <a:accent6>
          <a:srgbClr val="34638F"/>
        </a:accent6>
        <a:hlink>
          <a:srgbClr val="B0641E"/>
        </a:hlink>
        <a:folHlink>
          <a:srgbClr val="7330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264040"/>
        </a:dk1>
        <a:lt1>
          <a:srgbClr val="FFFFFF"/>
        </a:lt1>
        <a:dk2>
          <a:srgbClr val="075957"/>
        </a:dk2>
        <a:lt2>
          <a:srgbClr val="DDDDDD"/>
        </a:lt2>
        <a:accent1>
          <a:srgbClr val="6DB52B"/>
        </a:accent1>
        <a:accent2>
          <a:srgbClr val="9C502E"/>
        </a:accent2>
        <a:accent3>
          <a:srgbClr val="FFFFFF"/>
        </a:accent3>
        <a:accent4>
          <a:srgbClr val="1F3535"/>
        </a:accent4>
        <a:accent5>
          <a:srgbClr val="BAD7AC"/>
        </a:accent5>
        <a:accent6>
          <a:srgbClr val="8D4829"/>
        </a:accent6>
        <a:hlink>
          <a:srgbClr val="BDAC2F"/>
        </a:hlink>
        <a:folHlink>
          <a:srgbClr val="3888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C4590"/>
        </a:dk2>
        <a:lt2>
          <a:srgbClr val="DDDDDD"/>
        </a:lt2>
        <a:accent1>
          <a:srgbClr val="B13621"/>
        </a:accent1>
        <a:accent2>
          <a:srgbClr val="5940D6"/>
        </a:accent2>
        <a:accent3>
          <a:srgbClr val="FFFFFF"/>
        </a:accent3>
        <a:accent4>
          <a:srgbClr val="000000"/>
        </a:accent4>
        <a:accent5>
          <a:srgbClr val="D5AEAB"/>
        </a:accent5>
        <a:accent6>
          <a:srgbClr val="5039C2"/>
        </a:accent6>
        <a:hlink>
          <a:srgbClr val="7DBE4C"/>
        </a:hlink>
        <a:folHlink>
          <a:srgbClr val="308D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546</Words>
  <Application>Microsoft Office PowerPoint</Application>
  <PresentationFormat>On-screen Show (4:3)</PresentationFormat>
  <Paragraphs>129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Template IPGM3</vt:lpstr>
      <vt:lpstr>FOKUS PERBINCANGAN:      AMALAN KBAT &amp; DOKUMEN COPPA  MQA</vt:lpstr>
      <vt:lpstr>PowerPoint Presentation</vt:lpstr>
      <vt:lpstr>PowerPoint Presentation</vt:lpstr>
      <vt:lpstr>MENERUSKAN USAHA PERSEDIAAN AUDIT MQA  </vt:lpstr>
      <vt:lpstr>PowerPoint Presentation</vt:lpstr>
      <vt:lpstr>PowerPoint Presentation</vt:lpstr>
      <vt:lpstr>Penggunaan Kod Kursus Baharu</vt:lpstr>
      <vt:lpstr>PowerPoint Presentation</vt:lpstr>
      <vt:lpstr>PowerPoint Presentation</vt:lpstr>
      <vt:lpstr>PowerPoint Presentation</vt:lpstr>
      <vt:lpstr>Dokumen COPPA-Jadual 3</vt:lpstr>
      <vt:lpstr>Dokumen COPPA-Jadual 3</vt:lpstr>
      <vt:lpstr>PENYEDIAAN SKEMA TLO</vt:lpstr>
      <vt:lpstr>PowerPoint Presentation</vt:lpstr>
      <vt:lpstr>BENGKEL PENYEDAAN SKEMA TLO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of Teacher Education Malaysia</dc:title>
  <dc:creator>muntasir</dc:creator>
  <cp:lastModifiedBy>TMK Cynthia</cp:lastModifiedBy>
  <cp:revision>135</cp:revision>
  <cp:lastPrinted>2014-09-08T02:53:23Z</cp:lastPrinted>
  <dcterms:created xsi:type="dcterms:W3CDTF">2013-05-03T18:29:11Z</dcterms:created>
  <dcterms:modified xsi:type="dcterms:W3CDTF">2014-09-08T02:53:26Z</dcterms:modified>
</cp:coreProperties>
</file>