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MY" smtClean="0"/>
              <a:t>19 Mac 2014</a:t>
            </a:r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C9EC13-5079-4875-A14B-4451E73A8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773099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MY" smtClean="0"/>
              <a:t>19 Mac 2014</a:t>
            </a:r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01CBB-16B0-48CE-844E-58EAAC7471B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083879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F01CBB-16B0-48CE-844E-58EAAC7471BE}" type="slidenum">
              <a:rPr lang="en-MY" smtClean="0"/>
              <a:t>1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MY" smtClean="0"/>
              <a:t>19 Mac 2014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316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12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28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09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7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5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2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50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1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1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8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4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FD91D-6E8F-4AA0-9FEE-59009AB4CA19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51EA3-8DA7-45EA-AB53-D3EF3AA95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89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MQF? MQA?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Malaysian Qualification Framework</a:t>
            </a:r>
          </a:p>
          <a:p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Kelayakan</a:t>
            </a:r>
            <a:r>
              <a:rPr lang="en-US" dirty="0" smtClean="0"/>
              <a:t> Malaysia</a:t>
            </a:r>
          </a:p>
          <a:p>
            <a:r>
              <a:rPr lang="en-US" dirty="0" smtClean="0"/>
              <a:t>Standard / </a:t>
            </a:r>
            <a:r>
              <a:rPr lang="en-US" dirty="0" err="1" smtClean="0"/>
              <a:t>Piawai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Malaysian Qualification Agency (MQA) [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Kelayakan</a:t>
            </a:r>
            <a:r>
              <a:rPr lang="en-US" dirty="0" smtClean="0"/>
              <a:t> Malaysia]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mengakreditasikan</a:t>
            </a:r>
            <a:r>
              <a:rPr lang="en-US" dirty="0" smtClean="0"/>
              <a:t> program </a:t>
            </a:r>
            <a:r>
              <a:rPr lang="en-US" dirty="0" err="1" smtClean="0"/>
              <a:t>akademik</a:t>
            </a:r>
            <a:r>
              <a:rPr lang="en-US" dirty="0" smtClean="0"/>
              <a:t> di IPT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6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Faedah</a:t>
            </a:r>
            <a:r>
              <a:rPr lang="en-US" b="1" dirty="0" smtClean="0"/>
              <a:t> </a:t>
            </a:r>
            <a:r>
              <a:rPr lang="en-US" b="1" dirty="0" err="1" smtClean="0"/>
              <a:t>Akreditasi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Pengiktirafan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program yang </a:t>
            </a:r>
            <a:r>
              <a:rPr lang="en-US" dirty="0" err="1" smtClean="0"/>
              <a:t>dijalankan</a:t>
            </a:r>
            <a:r>
              <a:rPr lang="en-US" dirty="0" smtClean="0"/>
              <a:t> di IPT</a:t>
            </a:r>
          </a:p>
          <a:p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 </a:t>
            </a:r>
            <a:r>
              <a:rPr lang="en-US" dirty="0" err="1" smtClean="0"/>
              <a:t>Awam</a:t>
            </a:r>
            <a:r>
              <a:rPr lang="en-US" dirty="0" smtClean="0"/>
              <a:t> (JPA)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jawatan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endParaRPr lang="en-US" dirty="0" smtClean="0"/>
          </a:p>
          <a:p>
            <a:r>
              <a:rPr lang="en-US" dirty="0" err="1" smtClean="0"/>
              <a:t>Membolehkan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di IPT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49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Bagaimana</a:t>
            </a:r>
            <a:r>
              <a:rPr lang="en-US" b="1" dirty="0" smtClean="0"/>
              <a:t> </a:t>
            </a:r>
            <a:r>
              <a:rPr lang="en-US" b="1" dirty="0" err="1" smtClean="0"/>
              <a:t>Mendapat</a:t>
            </a:r>
            <a:r>
              <a:rPr lang="en-US" b="1" dirty="0" smtClean="0"/>
              <a:t> </a:t>
            </a:r>
            <a:r>
              <a:rPr lang="en-US" b="1" dirty="0" err="1" smtClean="0"/>
              <a:t>Akreditasi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IPGM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MQA</a:t>
            </a:r>
          </a:p>
          <a:p>
            <a:r>
              <a:rPr lang="en-US" dirty="0" smtClean="0"/>
              <a:t>Panel </a:t>
            </a:r>
            <a:r>
              <a:rPr lang="en-US" dirty="0" err="1" smtClean="0"/>
              <a:t>Penilai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MQA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melawat</a:t>
            </a:r>
            <a:r>
              <a:rPr lang="en-US" dirty="0" smtClean="0"/>
              <a:t> IPGK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mengaudit</a:t>
            </a:r>
            <a:endParaRPr lang="en-US" dirty="0" smtClean="0"/>
          </a:p>
          <a:p>
            <a:r>
              <a:rPr lang="en-US" dirty="0" smtClean="0"/>
              <a:t>2 </a:t>
            </a:r>
            <a:r>
              <a:rPr lang="en-US" dirty="0" err="1" smtClean="0"/>
              <a:t>jenis</a:t>
            </a:r>
            <a:r>
              <a:rPr lang="en-US" dirty="0" smtClean="0"/>
              <a:t> audit:</a:t>
            </a:r>
          </a:p>
          <a:p>
            <a:r>
              <a:rPr lang="en-US" dirty="0" smtClean="0"/>
              <a:t>Audit </a:t>
            </a:r>
            <a:r>
              <a:rPr lang="en-US" dirty="0" err="1" smtClean="0"/>
              <a:t>Pematuhan</a:t>
            </a:r>
            <a:endParaRPr lang="en-US" dirty="0" smtClean="0"/>
          </a:p>
          <a:p>
            <a:r>
              <a:rPr lang="en-US" dirty="0" smtClean="0"/>
              <a:t>Audit </a:t>
            </a:r>
            <a:r>
              <a:rPr lang="en-US" dirty="0" err="1" smtClean="0"/>
              <a:t>Akreditasi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70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Pengauditan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Panel MQA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keupayaan</a:t>
            </a:r>
            <a:r>
              <a:rPr lang="en-US" dirty="0" smtClean="0"/>
              <a:t> IPGK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program, </a:t>
            </a:r>
            <a:r>
              <a:rPr lang="en-US" dirty="0" err="1" smtClean="0"/>
              <a:t>iaitu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PdP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/>
              <a:t> </a:t>
            </a:r>
            <a:r>
              <a:rPr lang="en-US" dirty="0" err="1"/>
              <a:t>bilik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, </a:t>
            </a:r>
            <a:r>
              <a:rPr lang="en-US" dirty="0" err="1"/>
              <a:t>makmal</a:t>
            </a:r>
            <a:r>
              <a:rPr lang="en-US" dirty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, </a:t>
            </a:r>
            <a:r>
              <a:rPr lang="en-US" dirty="0" err="1" smtClean="0"/>
              <a:t>makmal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, </a:t>
            </a:r>
            <a:r>
              <a:rPr lang="en-US" dirty="0" err="1" smtClean="0"/>
              <a:t>gimnasium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sokongan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, </a:t>
            </a:r>
            <a:r>
              <a:rPr lang="en-US" dirty="0" smtClean="0"/>
              <a:t>masjid, </a:t>
            </a:r>
            <a:r>
              <a:rPr lang="en-US" dirty="0" err="1" smtClean="0"/>
              <a:t>asrama</a:t>
            </a:r>
            <a:r>
              <a:rPr lang="en-US" dirty="0" smtClean="0"/>
              <a:t>, bas,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pensyarah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TUMPUAN</a:t>
            </a:r>
            <a:r>
              <a:rPr lang="en-US" dirty="0" smtClean="0"/>
              <a:t>: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/>
              <a:t> LO (Learning Outcome)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/>
              <a:t>program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759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381000" y="609600"/>
            <a:ext cx="8534400" cy="5853546"/>
            <a:chOff x="381000" y="609600"/>
            <a:chExt cx="8534400" cy="5853546"/>
          </a:xfrm>
        </p:grpSpPr>
        <p:sp>
          <p:nvSpPr>
            <p:cNvPr id="3" name="Oval 2"/>
            <p:cNvSpPr/>
            <p:nvPr/>
          </p:nvSpPr>
          <p:spPr>
            <a:xfrm>
              <a:off x="1219200" y="1524000"/>
              <a:ext cx="2133600" cy="914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Pengetahuan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3844148" y="609600"/>
              <a:ext cx="1796837" cy="914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Kemahiran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Praktikal</a:t>
              </a:r>
              <a:endParaRPr lang="en-US" b="1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5922817" y="1562257"/>
              <a:ext cx="1828800" cy="914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Kemahiran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Sosial</a:t>
              </a:r>
              <a:r>
                <a:rPr lang="en-US" b="1" dirty="0" smtClean="0"/>
                <a:t> </a:t>
              </a:r>
              <a:endParaRPr lang="en-US" b="1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6400800" y="2895600"/>
              <a:ext cx="2514600" cy="914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Nilai</a:t>
              </a:r>
              <a:r>
                <a:rPr lang="en-US" b="1" dirty="0" smtClean="0"/>
                <a:t>, </a:t>
              </a:r>
              <a:r>
                <a:rPr lang="en-US" b="1" dirty="0" err="1" smtClean="0"/>
                <a:t>Sikap</a:t>
              </a:r>
              <a:r>
                <a:rPr lang="en-US" b="1" dirty="0" smtClean="0"/>
                <a:t> &amp; </a:t>
              </a:r>
              <a:r>
                <a:rPr lang="en-US" b="1" dirty="0" err="1" smtClean="0"/>
                <a:t>Profesionalisme</a:t>
              </a:r>
              <a:endParaRPr lang="en-US" b="1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5922817" y="4197927"/>
              <a:ext cx="2286000" cy="9144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Komunikasi</a:t>
              </a:r>
              <a:r>
                <a:rPr lang="en-US" b="1" dirty="0" smtClean="0"/>
                <a:t> &amp; </a:t>
              </a:r>
              <a:r>
                <a:rPr lang="en-US" b="1" dirty="0" err="1" smtClean="0"/>
                <a:t>Kepimpinan</a:t>
              </a:r>
              <a:endParaRPr lang="en-US" b="1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3611049" y="5167746"/>
              <a:ext cx="2133600" cy="1295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Kemahiran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Saintifik</a:t>
              </a:r>
              <a:r>
                <a:rPr lang="en-US" b="1" dirty="0" smtClean="0"/>
                <a:t> &amp; </a:t>
              </a:r>
              <a:r>
                <a:rPr lang="en-US" b="1" dirty="0" err="1" smtClean="0"/>
                <a:t>Penyelesaian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Masalah</a:t>
              </a:r>
              <a:r>
                <a:rPr lang="en-US" b="1" dirty="0" smtClean="0"/>
                <a:t> </a:t>
              </a:r>
              <a:endParaRPr lang="en-US" b="1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1052945" y="4267200"/>
              <a:ext cx="2438400" cy="10668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Pembelajaran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Sepanjang</a:t>
              </a:r>
              <a:r>
                <a:rPr lang="en-US" b="1" dirty="0" smtClean="0"/>
                <a:t> Hayat</a:t>
              </a:r>
              <a:endParaRPr lang="en-US" b="1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381000" y="2895600"/>
              <a:ext cx="2286000" cy="914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Keusahawanan</a:t>
              </a:r>
              <a:r>
                <a:rPr lang="en-US" b="1" dirty="0" smtClean="0"/>
                <a:t> &amp; </a:t>
              </a:r>
              <a:r>
                <a:rPr lang="en-US" b="1" dirty="0" err="1" smtClean="0"/>
                <a:t>Pengurusan</a:t>
              </a:r>
              <a:endParaRPr lang="en-US" b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830697" y="1746028"/>
            <a:ext cx="3484791" cy="3273612"/>
            <a:chOff x="2830697" y="1746028"/>
            <a:chExt cx="3484791" cy="3273612"/>
          </a:xfrm>
        </p:grpSpPr>
        <p:sp>
          <p:nvSpPr>
            <p:cNvPr id="2" name="Rounded Rectangle 1"/>
            <p:cNvSpPr/>
            <p:nvPr/>
          </p:nvSpPr>
          <p:spPr>
            <a:xfrm>
              <a:off x="3692237" y="2939320"/>
              <a:ext cx="1828800" cy="9144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HASIL PEMBELAJARAN PISMP</a:t>
              </a:r>
              <a:endParaRPr lang="en-US" b="1" dirty="0"/>
            </a:p>
          </p:txBody>
        </p:sp>
        <p:sp>
          <p:nvSpPr>
            <p:cNvPr id="11" name="Right Arrow 10"/>
            <p:cNvSpPr/>
            <p:nvPr/>
          </p:nvSpPr>
          <p:spPr>
            <a:xfrm rot="16200000">
              <a:off x="4188646" y="1992916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>
            <a:xfrm rot="13660479">
              <a:off x="3216441" y="2317468"/>
              <a:ext cx="577520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 rot="5400000">
              <a:off x="4209427" y="4288120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2830697" y="3110484"/>
              <a:ext cx="674503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5640985" y="3154204"/>
              <a:ext cx="674503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 rot="8149157">
              <a:off x="3179430" y="3867242"/>
              <a:ext cx="577520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ight Arrow 16"/>
            <p:cNvSpPr/>
            <p:nvPr/>
          </p:nvSpPr>
          <p:spPr>
            <a:xfrm rot="19009340">
              <a:off x="5450903" y="2367209"/>
              <a:ext cx="577520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ight Arrow 17"/>
            <p:cNvSpPr/>
            <p:nvPr/>
          </p:nvSpPr>
          <p:spPr>
            <a:xfrm rot="2766014">
              <a:off x="5455891" y="3912031"/>
              <a:ext cx="577520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692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Outcome-based Education (OBE)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PLO (Program Learning Outcome) –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selepas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program </a:t>
            </a:r>
          </a:p>
          <a:p>
            <a:r>
              <a:rPr lang="en-US" dirty="0" smtClean="0"/>
              <a:t>CLO (Course Learning Outcome) –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 /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endParaRPr lang="en-US" dirty="0" smtClean="0"/>
          </a:p>
          <a:p>
            <a:r>
              <a:rPr lang="en-US" dirty="0" smtClean="0"/>
              <a:t>TLO </a:t>
            </a:r>
            <a:r>
              <a:rPr lang="en-US" dirty="0"/>
              <a:t>(Topic/Teaching Learning Outcome) –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selepas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PdP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149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253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MQF? MQA?</vt:lpstr>
      <vt:lpstr>Faedah Akreditasi</vt:lpstr>
      <vt:lpstr>Bagaimana Mendapat Akreditasi?</vt:lpstr>
      <vt:lpstr>Pengauditan oleh Panel MQA  </vt:lpstr>
      <vt:lpstr>PowerPoint Presentation</vt:lpstr>
      <vt:lpstr>Outcome-based Education (OBE)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MQF?</dc:title>
  <dc:creator>user</dc:creator>
  <cp:lastModifiedBy>TMK Cynthia</cp:lastModifiedBy>
  <cp:revision>14</cp:revision>
  <cp:lastPrinted>2014-09-08T03:45:55Z</cp:lastPrinted>
  <dcterms:created xsi:type="dcterms:W3CDTF">2014-03-18T13:13:16Z</dcterms:created>
  <dcterms:modified xsi:type="dcterms:W3CDTF">2014-09-08T03:45:58Z</dcterms:modified>
</cp:coreProperties>
</file>